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95" r:id="rId3"/>
    <p:sldId id="296" r:id="rId4"/>
    <p:sldId id="297" r:id="rId5"/>
    <p:sldId id="262" r:id="rId6"/>
    <p:sldId id="298" r:id="rId7"/>
    <p:sldId id="299" r:id="rId8"/>
    <p:sldId id="300" r:id="rId9"/>
    <p:sldId id="301" r:id="rId10"/>
    <p:sldId id="302" r:id="rId11"/>
    <p:sldId id="303" r:id="rId12"/>
    <p:sldId id="306" r:id="rId13"/>
    <p:sldId id="304" r:id="rId14"/>
    <p:sldId id="305" r:id="rId15"/>
    <p:sldId id="314" r:id="rId16"/>
    <p:sldId id="307" r:id="rId17"/>
    <p:sldId id="309" r:id="rId18"/>
    <p:sldId id="308" r:id="rId19"/>
    <p:sldId id="310" r:id="rId20"/>
    <p:sldId id="311" r:id="rId21"/>
    <p:sldId id="313" r:id="rId22"/>
    <p:sldId id="312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Raleway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234DE2-9866-49C7-91F2-33706ADAE3F0}" v="86" dt="2023-06-04T16:51:44.604"/>
  </p1510:revLst>
</p1510:revInfo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Carvalho" userId="5d1cc23a-97af-4f53-959c-f03d38fc032e" providerId="ADAL" clId="{012678F2-976A-4915-80E6-B2EE636D53C8}"/>
    <pc:docChg chg="modSld">
      <pc:chgData name="Daniel Carvalho" userId="5d1cc23a-97af-4f53-959c-f03d38fc032e" providerId="ADAL" clId="{012678F2-976A-4915-80E6-B2EE636D53C8}" dt="2023-05-03T17:43:49.973" v="7" actId="20577"/>
      <pc:docMkLst>
        <pc:docMk/>
      </pc:docMkLst>
      <pc:sldChg chg="modSp mod">
        <pc:chgData name="Daniel Carvalho" userId="5d1cc23a-97af-4f53-959c-f03d38fc032e" providerId="ADAL" clId="{012678F2-976A-4915-80E6-B2EE636D53C8}" dt="2023-05-03T17:43:49.973" v="7" actId="20577"/>
        <pc:sldMkLst>
          <pc:docMk/>
          <pc:sldMk cId="0" sldId="263"/>
        </pc:sldMkLst>
        <pc:spChg chg="mod">
          <ac:chgData name="Daniel Carvalho" userId="5d1cc23a-97af-4f53-959c-f03d38fc032e" providerId="ADAL" clId="{012678F2-976A-4915-80E6-B2EE636D53C8}" dt="2023-05-03T17:43:49.973" v="7" actId="20577"/>
          <ac:spMkLst>
            <pc:docMk/>
            <pc:sldMk cId="0" sldId="263"/>
            <ac:spMk id="144" creationId="{00000000-0000-0000-0000-000000000000}"/>
          </ac:spMkLst>
        </pc:spChg>
      </pc:sldChg>
    </pc:docChg>
  </pc:docChgLst>
  <pc:docChgLst>
    <pc:chgData name="art.afo@ua.pt" userId="15c6ac0e-afc8-4798-99e4-72cd18cdc49d" providerId="ADAL" clId="{DA3D7032-4A12-4896-B2D0-8346BF8FA107}"/>
    <pc:docChg chg="undo custSel modSld">
      <pc:chgData name="art.afo@ua.pt" userId="15c6ac0e-afc8-4798-99e4-72cd18cdc49d" providerId="ADAL" clId="{DA3D7032-4A12-4896-B2D0-8346BF8FA107}" dt="2023-05-03T18:25:28.962" v="55" actId="20577"/>
      <pc:docMkLst>
        <pc:docMk/>
      </pc:docMkLst>
      <pc:sldChg chg="modSp mod">
        <pc:chgData name="art.afo@ua.pt" userId="15c6ac0e-afc8-4798-99e4-72cd18cdc49d" providerId="ADAL" clId="{DA3D7032-4A12-4896-B2D0-8346BF8FA107}" dt="2023-05-03T17:32:38.850" v="15" actId="20577"/>
        <pc:sldMkLst>
          <pc:docMk/>
          <pc:sldMk cId="0" sldId="264"/>
        </pc:sldMkLst>
        <pc:spChg chg="mod">
          <ac:chgData name="art.afo@ua.pt" userId="15c6ac0e-afc8-4798-99e4-72cd18cdc49d" providerId="ADAL" clId="{DA3D7032-4A12-4896-B2D0-8346BF8FA107}" dt="2023-05-03T17:32:38.850" v="15" actId="20577"/>
          <ac:spMkLst>
            <pc:docMk/>
            <pc:sldMk cId="0" sldId="264"/>
            <ac:spMk id="153" creationId="{00000000-0000-0000-0000-000000000000}"/>
          </ac:spMkLst>
        </pc:spChg>
      </pc:sldChg>
      <pc:sldChg chg="modSp mod">
        <pc:chgData name="art.afo@ua.pt" userId="15c6ac0e-afc8-4798-99e4-72cd18cdc49d" providerId="ADAL" clId="{DA3D7032-4A12-4896-B2D0-8346BF8FA107}" dt="2023-05-03T18:25:28.962" v="55" actId="20577"/>
        <pc:sldMkLst>
          <pc:docMk/>
          <pc:sldMk cId="0" sldId="283"/>
        </pc:sldMkLst>
        <pc:spChg chg="mod">
          <ac:chgData name="art.afo@ua.pt" userId="15c6ac0e-afc8-4798-99e4-72cd18cdc49d" providerId="ADAL" clId="{DA3D7032-4A12-4896-B2D0-8346BF8FA107}" dt="2023-05-03T18:25:28.962" v="55" actId="20577"/>
          <ac:spMkLst>
            <pc:docMk/>
            <pc:sldMk cId="0" sldId="283"/>
            <ac:spMk id="444" creationId="{00000000-0000-0000-0000-000000000000}"/>
          </ac:spMkLst>
        </pc:spChg>
        <pc:spChg chg="mod">
          <ac:chgData name="art.afo@ua.pt" userId="15c6ac0e-afc8-4798-99e4-72cd18cdc49d" providerId="ADAL" clId="{DA3D7032-4A12-4896-B2D0-8346BF8FA107}" dt="2023-05-03T18:25:28.083" v="52"/>
          <ac:spMkLst>
            <pc:docMk/>
            <pc:sldMk cId="0" sldId="283"/>
            <ac:spMk id="445" creationId="{00000000-0000-0000-0000-000000000000}"/>
          </ac:spMkLst>
        </pc:spChg>
        <pc:spChg chg="mod">
          <ac:chgData name="art.afo@ua.pt" userId="15c6ac0e-afc8-4798-99e4-72cd18cdc49d" providerId="ADAL" clId="{DA3D7032-4A12-4896-B2D0-8346BF8FA107}" dt="2023-05-03T18:25:27.747" v="50"/>
          <ac:spMkLst>
            <pc:docMk/>
            <pc:sldMk cId="0" sldId="283"/>
            <ac:spMk id="446" creationId="{00000000-0000-0000-0000-000000000000}"/>
          </ac:spMkLst>
        </pc:spChg>
        <pc:spChg chg="mod">
          <ac:chgData name="art.afo@ua.pt" userId="15c6ac0e-afc8-4798-99e4-72cd18cdc49d" providerId="ADAL" clId="{DA3D7032-4A12-4896-B2D0-8346BF8FA107}" dt="2023-05-03T18:25:28.244" v="53"/>
          <ac:spMkLst>
            <pc:docMk/>
            <pc:sldMk cId="0" sldId="283"/>
            <ac:spMk id="447" creationId="{00000000-0000-0000-0000-000000000000}"/>
          </ac:spMkLst>
        </pc:spChg>
        <pc:spChg chg="mod">
          <ac:chgData name="art.afo@ua.pt" userId="15c6ac0e-afc8-4798-99e4-72cd18cdc49d" providerId="ADAL" clId="{DA3D7032-4A12-4896-B2D0-8346BF8FA107}" dt="2023-05-03T18:25:27.927" v="51"/>
          <ac:spMkLst>
            <pc:docMk/>
            <pc:sldMk cId="0" sldId="283"/>
            <ac:spMk id="448" creationId="{00000000-0000-0000-0000-000000000000}"/>
          </ac:spMkLst>
        </pc:spChg>
        <pc:spChg chg="mod">
          <ac:chgData name="art.afo@ua.pt" userId="15c6ac0e-afc8-4798-99e4-72cd18cdc49d" providerId="ADAL" clId="{DA3D7032-4A12-4896-B2D0-8346BF8FA107}" dt="2023-05-03T18:25:27.576" v="49"/>
          <ac:spMkLst>
            <pc:docMk/>
            <pc:sldMk cId="0" sldId="283"/>
            <ac:spMk id="449" creationId="{00000000-0000-0000-0000-000000000000}"/>
          </ac:spMkLst>
        </pc:spChg>
      </pc:sldChg>
    </pc:docChg>
  </pc:docChgLst>
  <pc:docChgLst>
    <pc:chgData name="Daniel Carvalho" userId="5d1cc23a-97af-4f53-959c-f03d38fc032e" providerId="ADAL" clId="{98234DE2-9866-49C7-91F2-33706ADAE3F0}"/>
    <pc:docChg chg="undo custSel addSld delSld modSld sldOrd">
      <pc:chgData name="Daniel Carvalho" userId="5d1cc23a-97af-4f53-959c-f03d38fc032e" providerId="ADAL" clId="{98234DE2-9866-49C7-91F2-33706ADAE3F0}" dt="2023-06-04T16:51:44.604" v="1641" actId="21"/>
      <pc:docMkLst>
        <pc:docMk/>
      </pc:docMkLst>
      <pc:sldChg chg="addSp modSp mod">
        <pc:chgData name="Daniel Carvalho" userId="5d1cc23a-97af-4f53-959c-f03d38fc032e" providerId="ADAL" clId="{98234DE2-9866-49C7-91F2-33706ADAE3F0}" dt="2023-06-01T11:09:59.615" v="1578" actId="1036"/>
        <pc:sldMkLst>
          <pc:docMk/>
          <pc:sldMk cId="0" sldId="256"/>
        </pc:sldMkLst>
        <pc:spChg chg="add mod">
          <ac:chgData name="Daniel Carvalho" userId="5d1cc23a-97af-4f53-959c-f03d38fc032e" providerId="ADAL" clId="{98234DE2-9866-49C7-91F2-33706ADAE3F0}" dt="2023-06-01T00:04:31.120" v="278" actId="20577"/>
          <ac:spMkLst>
            <pc:docMk/>
            <pc:sldMk cId="0" sldId="256"/>
            <ac:spMk id="2" creationId="{4B30F730-9BFE-6C6E-B5F0-C43E36FADA4A}"/>
          </ac:spMkLst>
        </pc:spChg>
        <pc:spChg chg="add mod">
          <ac:chgData name="Daniel Carvalho" userId="5d1cc23a-97af-4f53-959c-f03d38fc032e" providerId="ADAL" clId="{98234DE2-9866-49C7-91F2-33706ADAE3F0}" dt="2023-06-01T11:09:59.615" v="1578" actId="1036"/>
          <ac:spMkLst>
            <pc:docMk/>
            <pc:sldMk cId="0" sldId="256"/>
            <ac:spMk id="3" creationId="{3EF40AA9-573C-A039-58E1-DB5C3728CF17}"/>
          </ac:spMkLst>
        </pc:spChg>
        <pc:spChg chg="mod">
          <ac:chgData name="Daniel Carvalho" userId="5d1cc23a-97af-4f53-959c-f03d38fc032e" providerId="ADAL" clId="{98234DE2-9866-49C7-91F2-33706ADAE3F0}" dt="2023-05-31T23:57:08.431" v="47" actId="1076"/>
          <ac:spMkLst>
            <pc:docMk/>
            <pc:sldMk cId="0" sldId="256"/>
            <ac:spMk id="88" creationId="{00000000-0000-0000-0000-000000000000}"/>
          </ac:spMkLst>
        </pc:spChg>
      </pc:sldChg>
      <pc:sldChg chg="del">
        <pc:chgData name="Daniel Carvalho" userId="5d1cc23a-97af-4f53-959c-f03d38fc032e" providerId="ADAL" clId="{98234DE2-9866-49C7-91F2-33706ADAE3F0}" dt="2023-06-01T00:05:42.873" v="279" actId="2696"/>
        <pc:sldMkLst>
          <pc:docMk/>
          <pc:sldMk cId="0" sldId="257"/>
        </pc:sldMkLst>
      </pc:sldChg>
      <pc:sldChg chg="addSp delSp modSp del mod">
        <pc:chgData name="Daniel Carvalho" userId="5d1cc23a-97af-4f53-959c-f03d38fc032e" providerId="ADAL" clId="{98234DE2-9866-49C7-91F2-33706ADAE3F0}" dt="2023-06-01T00:11:08.490" v="300" actId="2696"/>
        <pc:sldMkLst>
          <pc:docMk/>
          <pc:sldMk cId="0" sldId="258"/>
        </pc:sldMkLst>
        <pc:spChg chg="add del mod">
          <ac:chgData name="Daniel Carvalho" userId="5d1cc23a-97af-4f53-959c-f03d38fc032e" providerId="ADAL" clId="{98234DE2-9866-49C7-91F2-33706ADAE3F0}" dt="2023-06-01T00:10:25.663" v="289" actId="478"/>
          <ac:spMkLst>
            <pc:docMk/>
            <pc:sldMk cId="0" sldId="258"/>
            <ac:spMk id="2" creationId="{78802B7B-F148-F220-9491-3B84C821376C}"/>
          </ac:spMkLst>
        </pc:spChg>
        <pc:spChg chg="add del mod">
          <ac:chgData name="Daniel Carvalho" userId="5d1cc23a-97af-4f53-959c-f03d38fc032e" providerId="ADAL" clId="{98234DE2-9866-49C7-91F2-33706ADAE3F0}" dt="2023-06-01T00:10:28.615" v="290" actId="478"/>
          <ac:spMkLst>
            <pc:docMk/>
            <pc:sldMk cId="0" sldId="258"/>
            <ac:spMk id="3" creationId="{67E26DFA-C533-ED1C-8CBB-633961EA1952}"/>
          </ac:spMkLst>
        </pc:spChg>
        <pc:spChg chg="add del mod">
          <ac:chgData name="Daniel Carvalho" userId="5d1cc23a-97af-4f53-959c-f03d38fc032e" providerId="ADAL" clId="{98234DE2-9866-49C7-91F2-33706ADAE3F0}" dt="2023-06-01T00:10:38.628" v="292" actId="478"/>
          <ac:spMkLst>
            <pc:docMk/>
            <pc:sldMk cId="0" sldId="258"/>
            <ac:spMk id="4" creationId="{897689F0-4038-84DE-CB0A-67B74E4BDA5C}"/>
          </ac:spMkLst>
        </pc:spChg>
        <pc:spChg chg="add del mod">
          <ac:chgData name="Daniel Carvalho" userId="5d1cc23a-97af-4f53-959c-f03d38fc032e" providerId="ADAL" clId="{98234DE2-9866-49C7-91F2-33706ADAE3F0}" dt="2023-06-01T00:10:38.628" v="292" actId="478"/>
          <ac:spMkLst>
            <pc:docMk/>
            <pc:sldMk cId="0" sldId="258"/>
            <ac:spMk id="5" creationId="{5CC996DF-E6BF-C1B5-13EC-4C8F32A875FE}"/>
          </ac:spMkLst>
        </pc:spChg>
        <pc:spChg chg="add del mod">
          <ac:chgData name="Daniel Carvalho" userId="5d1cc23a-97af-4f53-959c-f03d38fc032e" providerId="ADAL" clId="{98234DE2-9866-49C7-91F2-33706ADAE3F0}" dt="2023-06-01T00:10:52.918" v="296" actId="478"/>
          <ac:spMkLst>
            <pc:docMk/>
            <pc:sldMk cId="0" sldId="258"/>
            <ac:spMk id="6" creationId="{05F8FEFE-A521-5804-5A45-366B916A9453}"/>
          </ac:spMkLst>
        </pc:spChg>
        <pc:spChg chg="del">
          <ac:chgData name="Daniel Carvalho" userId="5d1cc23a-97af-4f53-959c-f03d38fc032e" providerId="ADAL" clId="{98234DE2-9866-49C7-91F2-33706ADAE3F0}" dt="2023-06-01T00:07:42.975" v="281" actId="478"/>
          <ac:spMkLst>
            <pc:docMk/>
            <pc:sldMk cId="0" sldId="258"/>
            <ac:spMk id="102" creationId="{00000000-0000-0000-0000-000000000000}"/>
          </ac:spMkLst>
        </pc:spChg>
        <pc:spChg chg="del">
          <ac:chgData name="Daniel Carvalho" userId="5d1cc23a-97af-4f53-959c-f03d38fc032e" providerId="ADAL" clId="{98234DE2-9866-49C7-91F2-33706ADAE3F0}" dt="2023-06-01T00:07:40.108" v="280" actId="478"/>
          <ac:spMkLst>
            <pc:docMk/>
            <pc:sldMk cId="0" sldId="258"/>
            <ac:spMk id="103" creationId="{00000000-0000-0000-0000-000000000000}"/>
          </ac:spMkLst>
        </pc:spChg>
        <pc:spChg chg="del">
          <ac:chgData name="Daniel Carvalho" userId="5d1cc23a-97af-4f53-959c-f03d38fc032e" providerId="ADAL" clId="{98234DE2-9866-49C7-91F2-33706ADAE3F0}" dt="2023-06-01T00:07:40.108" v="280" actId="478"/>
          <ac:spMkLst>
            <pc:docMk/>
            <pc:sldMk cId="0" sldId="258"/>
            <ac:spMk id="104" creationId="{00000000-0000-0000-0000-000000000000}"/>
          </ac:spMkLst>
        </pc:spChg>
        <pc:picChg chg="del mod">
          <ac:chgData name="Daniel Carvalho" userId="5d1cc23a-97af-4f53-959c-f03d38fc032e" providerId="ADAL" clId="{98234DE2-9866-49C7-91F2-33706ADAE3F0}" dt="2023-06-01T00:11:04.505" v="298" actId="21"/>
          <ac:picMkLst>
            <pc:docMk/>
            <pc:sldMk cId="0" sldId="258"/>
            <ac:picMk id="105" creationId="{00000000-0000-0000-0000-000000000000}"/>
          </ac:picMkLst>
        </pc:picChg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59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60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61"/>
        </pc:sldMkLst>
      </pc:sldChg>
      <pc:sldChg chg="addSp delSp modSp mod ord">
        <pc:chgData name="Daniel Carvalho" userId="5d1cc23a-97af-4f53-959c-f03d38fc032e" providerId="ADAL" clId="{98234DE2-9866-49C7-91F2-33706ADAE3F0}" dt="2023-06-01T00:44:24.191" v="952" actId="1076"/>
        <pc:sldMkLst>
          <pc:docMk/>
          <pc:sldMk cId="0" sldId="262"/>
        </pc:sldMkLst>
        <pc:spChg chg="mod">
          <ac:chgData name="Daniel Carvalho" userId="5d1cc23a-97af-4f53-959c-f03d38fc032e" providerId="ADAL" clId="{98234DE2-9866-49C7-91F2-33706ADAE3F0}" dt="2023-06-01T00:44:24.191" v="952" actId="1076"/>
          <ac:spMkLst>
            <pc:docMk/>
            <pc:sldMk cId="0" sldId="262"/>
            <ac:spMk id="132" creationId="{00000000-0000-0000-0000-000000000000}"/>
          </ac:spMkLst>
        </pc:spChg>
        <pc:spChg chg="del">
          <ac:chgData name="Daniel Carvalho" userId="5d1cc23a-97af-4f53-959c-f03d38fc032e" providerId="ADAL" clId="{98234DE2-9866-49C7-91F2-33706ADAE3F0}" dt="2023-06-01T00:42:59.939" v="939" actId="478"/>
          <ac:spMkLst>
            <pc:docMk/>
            <pc:sldMk cId="0" sldId="262"/>
            <ac:spMk id="133" creationId="{00000000-0000-0000-0000-000000000000}"/>
          </ac:spMkLst>
        </pc:spChg>
        <pc:grpChg chg="del">
          <ac:chgData name="Daniel Carvalho" userId="5d1cc23a-97af-4f53-959c-f03d38fc032e" providerId="ADAL" clId="{98234DE2-9866-49C7-91F2-33706ADAE3F0}" dt="2023-06-01T00:43:39.866" v="946" actId="478"/>
          <ac:grpSpMkLst>
            <pc:docMk/>
            <pc:sldMk cId="0" sldId="262"/>
            <ac:grpSpMk id="134" creationId="{00000000-0000-0000-0000-000000000000}"/>
          </ac:grpSpMkLst>
        </pc:grpChg>
        <pc:picChg chg="add mod">
          <ac:chgData name="Daniel Carvalho" userId="5d1cc23a-97af-4f53-959c-f03d38fc032e" providerId="ADAL" clId="{98234DE2-9866-49C7-91F2-33706ADAE3F0}" dt="2023-06-01T00:43:44.821" v="949" actId="1076"/>
          <ac:picMkLst>
            <pc:docMk/>
            <pc:sldMk cId="0" sldId="262"/>
            <ac:picMk id="3" creationId="{EBEC4B4A-9B8F-FEC8-5E31-17E43A2D571D}"/>
          </ac:picMkLst>
        </pc:picChg>
      </pc:sldChg>
      <pc:sldChg chg="addSp delSp modSp del mod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63"/>
        </pc:sldMkLst>
        <pc:spChg chg="add del mod">
          <ac:chgData name="Daniel Carvalho" userId="5d1cc23a-97af-4f53-959c-f03d38fc032e" providerId="ADAL" clId="{98234DE2-9866-49C7-91F2-33706ADAE3F0}" dt="2023-06-01T00:10:44.288" v="294" actId="478"/>
          <ac:spMkLst>
            <pc:docMk/>
            <pc:sldMk cId="0" sldId="263"/>
            <ac:spMk id="2" creationId="{381D5153-C345-A1BA-9AD9-5D1656DC97FF}"/>
          </ac:spMkLst>
        </pc:spChg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64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65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66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67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68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69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70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71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72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73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74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75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76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77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78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79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80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81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82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83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84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85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86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87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88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89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90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91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92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93"/>
        </pc:sldMkLst>
      </pc:sldChg>
      <pc:sldChg chg="del">
        <pc:chgData name="Daniel Carvalho" userId="5d1cc23a-97af-4f53-959c-f03d38fc032e" providerId="ADAL" clId="{98234DE2-9866-49C7-91F2-33706ADAE3F0}" dt="2023-06-01T13:03:22.053" v="1597" actId="2696"/>
        <pc:sldMkLst>
          <pc:docMk/>
          <pc:sldMk cId="0" sldId="294"/>
        </pc:sldMkLst>
      </pc:sldChg>
      <pc:sldChg chg="addSp delSp modSp add mod modAnim modNotesTx">
        <pc:chgData name="Daniel Carvalho" userId="5d1cc23a-97af-4f53-959c-f03d38fc032e" providerId="ADAL" clId="{98234DE2-9866-49C7-91F2-33706ADAE3F0}" dt="2023-06-01T11:47:14.007" v="1582" actId="20577"/>
        <pc:sldMkLst>
          <pc:docMk/>
          <pc:sldMk cId="2924980066" sldId="295"/>
        </pc:sldMkLst>
        <pc:spChg chg="add mod">
          <ac:chgData name="Daniel Carvalho" userId="5d1cc23a-97af-4f53-959c-f03d38fc032e" providerId="ADAL" clId="{98234DE2-9866-49C7-91F2-33706ADAE3F0}" dt="2023-06-01T00:17:29.171" v="847" actId="1076"/>
          <ac:spMkLst>
            <pc:docMk/>
            <pc:sldMk cId="2924980066" sldId="295"/>
            <ac:spMk id="4" creationId="{7EC1FBCB-67FA-2D3A-9EB2-90464AF5AA63}"/>
          </ac:spMkLst>
        </pc:spChg>
        <pc:spChg chg="add mod">
          <ac:chgData name="Daniel Carvalho" userId="5d1cc23a-97af-4f53-959c-f03d38fc032e" providerId="ADAL" clId="{98234DE2-9866-49C7-91F2-33706ADAE3F0}" dt="2023-06-01T00:17:34.523" v="849" actId="1076"/>
          <ac:spMkLst>
            <pc:docMk/>
            <pc:sldMk cId="2924980066" sldId="295"/>
            <ac:spMk id="5" creationId="{1762B25F-0718-ACFC-E8AC-4A310E845B64}"/>
          </ac:spMkLst>
        </pc:spChg>
        <pc:spChg chg="mod">
          <ac:chgData name="Daniel Carvalho" userId="5d1cc23a-97af-4f53-959c-f03d38fc032e" providerId="ADAL" clId="{98234DE2-9866-49C7-91F2-33706ADAE3F0}" dt="2023-06-01T00:17:44.661" v="864" actId="1035"/>
          <ac:spMkLst>
            <pc:docMk/>
            <pc:sldMk cId="2924980066" sldId="295"/>
            <ac:spMk id="144" creationId="{00000000-0000-0000-0000-000000000000}"/>
          </ac:spMkLst>
        </pc:spChg>
        <pc:spChg chg="del">
          <ac:chgData name="Daniel Carvalho" userId="5d1cc23a-97af-4f53-959c-f03d38fc032e" providerId="ADAL" clId="{98234DE2-9866-49C7-91F2-33706ADAE3F0}" dt="2023-06-01T00:12:10.159" v="301" actId="478"/>
          <ac:spMkLst>
            <pc:docMk/>
            <pc:sldMk cId="2924980066" sldId="295"/>
            <ac:spMk id="145" creationId="{00000000-0000-0000-0000-000000000000}"/>
          </ac:spMkLst>
        </pc:spChg>
        <pc:spChg chg="mod">
          <ac:chgData name="Daniel Carvalho" userId="5d1cc23a-97af-4f53-959c-f03d38fc032e" providerId="ADAL" clId="{98234DE2-9866-49C7-91F2-33706ADAE3F0}" dt="2023-06-01T00:17:44.661" v="864" actId="1035"/>
          <ac:spMkLst>
            <pc:docMk/>
            <pc:sldMk cId="2924980066" sldId="295"/>
            <ac:spMk id="146" creationId="{00000000-0000-0000-0000-000000000000}"/>
          </ac:spMkLst>
        </pc:spChg>
        <pc:picChg chg="add mod">
          <ac:chgData name="Daniel Carvalho" userId="5d1cc23a-97af-4f53-959c-f03d38fc032e" providerId="ADAL" clId="{98234DE2-9866-49C7-91F2-33706ADAE3F0}" dt="2023-06-01T00:11:05.790" v="299"/>
          <ac:picMkLst>
            <pc:docMk/>
            <pc:sldMk cId="2924980066" sldId="295"/>
            <ac:picMk id="2" creationId="{0EE08902-D61F-2AEA-8AD3-5E70A7D89FF4}"/>
          </ac:picMkLst>
        </pc:picChg>
      </pc:sldChg>
      <pc:sldChg chg="addSp delSp modSp add mod modNotesTx">
        <pc:chgData name="Daniel Carvalho" userId="5d1cc23a-97af-4f53-959c-f03d38fc032e" providerId="ADAL" clId="{98234DE2-9866-49C7-91F2-33706ADAE3F0}" dt="2023-06-01T11:47:24.982" v="1585" actId="20577"/>
        <pc:sldMkLst>
          <pc:docMk/>
          <pc:sldMk cId="4044707125" sldId="296"/>
        </pc:sldMkLst>
        <pc:spChg chg="add del mod">
          <ac:chgData name="Daniel Carvalho" userId="5d1cc23a-97af-4f53-959c-f03d38fc032e" providerId="ADAL" clId="{98234DE2-9866-49C7-91F2-33706ADAE3F0}" dt="2023-06-01T00:20:31.974" v="890" actId="478"/>
          <ac:spMkLst>
            <pc:docMk/>
            <pc:sldMk cId="4044707125" sldId="296"/>
            <ac:spMk id="3" creationId="{AE87ED18-D2C7-499A-9CAF-BCC3C2211B97}"/>
          </ac:spMkLst>
        </pc:spChg>
        <pc:spChg chg="add del mod">
          <ac:chgData name="Daniel Carvalho" userId="5d1cc23a-97af-4f53-959c-f03d38fc032e" providerId="ADAL" clId="{98234DE2-9866-49C7-91F2-33706ADAE3F0}" dt="2023-06-01T00:20:45" v="893" actId="478"/>
          <ac:spMkLst>
            <pc:docMk/>
            <pc:sldMk cId="4044707125" sldId="296"/>
            <ac:spMk id="5" creationId="{72A1D585-F104-7FC9-D184-154E4FB16169}"/>
          </ac:spMkLst>
        </pc:spChg>
        <pc:spChg chg="add mod">
          <ac:chgData name="Daniel Carvalho" userId="5d1cc23a-97af-4f53-959c-f03d38fc032e" providerId="ADAL" clId="{98234DE2-9866-49C7-91F2-33706ADAE3F0}" dt="2023-06-01T00:20:52.577" v="921" actId="20577"/>
          <ac:spMkLst>
            <pc:docMk/>
            <pc:sldMk cId="4044707125" sldId="296"/>
            <ac:spMk id="6" creationId="{366CDDA0-489D-457C-3A88-C623FD1A7F14}"/>
          </ac:spMkLst>
        </pc:spChg>
        <pc:spChg chg="del mod">
          <ac:chgData name="Daniel Carvalho" userId="5d1cc23a-97af-4f53-959c-f03d38fc032e" providerId="ADAL" clId="{98234DE2-9866-49C7-91F2-33706ADAE3F0}" dt="2023-06-01T00:20:37.732" v="891" actId="478"/>
          <ac:spMkLst>
            <pc:docMk/>
            <pc:sldMk cId="4044707125" sldId="296"/>
            <ac:spMk id="124" creationId="{00000000-0000-0000-0000-000000000000}"/>
          </ac:spMkLst>
        </pc:spChg>
        <pc:spChg chg="del">
          <ac:chgData name="Daniel Carvalho" userId="5d1cc23a-97af-4f53-959c-f03d38fc032e" providerId="ADAL" clId="{98234DE2-9866-49C7-91F2-33706ADAE3F0}" dt="2023-06-01T00:20:22.792" v="889" actId="478"/>
          <ac:spMkLst>
            <pc:docMk/>
            <pc:sldMk cId="4044707125" sldId="296"/>
            <ac:spMk id="125" creationId="{00000000-0000-0000-0000-000000000000}"/>
          </ac:spMkLst>
        </pc:spChg>
        <pc:picChg chg="add mod">
          <ac:chgData name="Daniel Carvalho" userId="5d1cc23a-97af-4f53-959c-f03d38fc032e" providerId="ADAL" clId="{98234DE2-9866-49C7-91F2-33706ADAE3F0}" dt="2023-06-01T00:21:01.483" v="925" actId="1076"/>
          <ac:picMkLst>
            <pc:docMk/>
            <pc:sldMk cId="4044707125" sldId="296"/>
            <ac:picMk id="7" creationId="{B3AF1C57-4302-4DD3-A210-88F914E73320}"/>
          </ac:picMkLst>
        </pc:picChg>
      </pc:sldChg>
      <pc:sldChg chg="delSp modSp add mod modNotesTx">
        <pc:chgData name="Daniel Carvalho" userId="5d1cc23a-97af-4f53-959c-f03d38fc032e" providerId="ADAL" clId="{98234DE2-9866-49C7-91F2-33706ADAE3F0}" dt="2023-06-01T11:47:43.149" v="1590" actId="20577"/>
        <pc:sldMkLst>
          <pc:docMk/>
          <pc:sldMk cId="1226242167" sldId="297"/>
        </pc:sldMkLst>
        <pc:spChg chg="del">
          <ac:chgData name="Daniel Carvalho" userId="5d1cc23a-97af-4f53-959c-f03d38fc032e" providerId="ADAL" clId="{98234DE2-9866-49C7-91F2-33706ADAE3F0}" dt="2023-06-01T00:21:45.686" v="930" actId="478"/>
          <ac:spMkLst>
            <pc:docMk/>
            <pc:sldMk cId="1226242167" sldId="297"/>
            <ac:spMk id="6" creationId="{366CDDA0-489D-457C-3A88-C623FD1A7F14}"/>
          </ac:spMkLst>
        </pc:spChg>
        <pc:picChg chg="mod">
          <ac:chgData name="Daniel Carvalho" userId="5d1cc23a-97af-4f53-959c-f03d38fc032e" providerId="ADAL" clId="{98234DE2-9866-49C7-91F2-33706ADAE3F0}" dt="2023-06-01T00:42:22.273" v="936" actId="1076"/>
          <ac:picMkLst>
            <pc:docMk/>
            <pc:sldMk cId="1226242167" sldId="297"/>
            <ac:picMk id="7" creationId="{B3AF1C57-4302-4DD3-A210-88F914E73320}"/>
          </ac:picMkLst>
        </pc:picChg>
      </pc:sldChg>
      <pc:sldChg chg="addSp delSp modSp add mod modNotesTx">
        <pc:chgData name="Daniel Carvalho" userId="5d1cc23a-97af-4f53-959c-f03d38fc032e" providerId="ADAL" clId="{98234DE2-9866-49C7-91F2-33706ADAE3F0}" dt="2023-06-01T11:47:52.041" v="1591"/>
        <pc:sldMkLst>
          <pc:docMk/>
          <pc:sldMk cId="964891769" sldId="298"/>
        </pc:sldMkLst>
        <pc:spChg chg="mod">
          <ac:chgData name="Daniel Carvalho" userId="5d1cc23a-97af-4f53-959c-f03d38fc032e" providerId="ADAL" clId="{98234DE2-9866-49C7-91F2-33706ADAE3F0}" dt="2023-06-01T00:47:37.527" v="1011" actId="20577"/>
          <ac:spMkLst>
            <pc:docMk/>
            <pc:sldMk cId="964891769" sldId="298"/>
            <ac:spMk id="124" creationId="{00000000-0000-0000-0000-000000000000}"/>
          </ac:spMkLst>
        </pc:spChg>
        <pc:spChg chg="mod">
          <ac:chgData name="Daniel Carvalho" userId="5d1cc23a-97af-4f53-959c-f03d38fc032e" providerId="ADAL" clId="{98234DE2-9866-49C7-91F2-33706ADAE3F0}" dt="2023-06-01T00:53:54.910" v="1205" actId="1076"/>
          <ac:spMkLst>
            <pc:docMk/>
            <pc:sldMk cId="964891769" sldId="298"/>
            <ac:spMk id="125" creationId="{00000000-0000-0000-0000-000000000000}"/>
          </ac:spMkLst>
        </pc:spChg>
        <pc:picChg chg="add del mod">
          <ac:chgData name="Daniel Carvalho" userId="5d1cc23a-97af-4f53-959c-f03d38fc032e" providerId="ADAL" clId="{98234DE2-9866-49C7-91F2-33706ADAE3F0}" dt="2023-06-01T00:53:32.078" v="1195" actId="21"/>
          <ac:picMkLst>
            <pc:docMk/>
            <pc:sldMk cId="964891769" sldId="298"/>
            <ac:picMk id="3" creationId="{57FE9B84-838C-2223-44D8-E141F2A313F1}"/>
          </ac:picMkLst>
        </pc:picChg>
      </pc:sldChg>
      <pc:sldChg chg="addSp delSp modSp add mod modNotesTx">
        <pc:chgData name="Daniel Carvalho" userId="5d1cc23a-97af-4f53-959c-f03d38fc032e" providerId="ADAL" clId="{98234DE2-9866-49C7-91F2-33706ADAE3F0}" dt="2023-06-01T11:48:04.096" v="1594" actId="20577"/>
        <pc:sldMkLst>
          <pc:docMk/>
          <pc:sldMk cId="1584775545" sldId="299"/>
        </pc:sldMkLst>
        <pc:picChg chg="add mod">
          <ac:chgData name="Daniel Carvalho" userId="5d1cc23a-97af-4f53-959c-f03d38fc032e" providerId="ADAL" clId="{98234DE2-9866-49C7-91F2-33706ADAE3F0}" dt="2023-06-01T00:53:39.628" v="1198" actId="1076"/>
          <ac:picMkLst>
            <pc:docMk/>
            <pc:sldMk cId="1584775545" sldId="299"/>
            <ac:picMk id="2" creationId="{89D215AF-5143-CDCA-ACAA-4A98A5AA87F7}"/>
          </ac:picMkLst>
        </pc:picChg>
        <pc:picChg chg="del">
          <ac:chgData name="Daniel Carvalho" userId="5d1cc23a-97af-4f53-959c-f03d38fc032e" providerId="ADAL" clId="{98234DE2-9866-49C7-91F2-33706ADAE3F0}" dt="2023-06-01T00:53:28.875" v="1194" actId="478"/>
          <ac:picMkLst>
            <pc:docMk/>
            <pc:sldMk cId="1584775545" sldId="299"/>
            <ac:picMk id="7" creationId="{B3AF1C57-4302-4DD3-A210-88F914E73320}"/>
          </ac:picMkLst>
        </pc:picChg>
      </pc:sldChg>
      <pc:sldChg chg="modSp add mod modNotesTx">
        <pc:chgData name="Daniel Carvalho" userId="5d1cc23a-97af-4f53-959c-f03d38fc032e" providerId="ADAL" clId="{98234DE2-9866-49C7-91F2-33706ADAE3F0}" dt="2023-06-01T11:48:11.937" v="1595"/>
        <pc:sldMkLst>
          <pc:docMk/>
          <pc:sldMk cId="3008180319" sldId="300"/>
        </pc:sldMkLst>
        <pc:spChg chg="mod">
          <ac:chgData name="Daniel Carvalho" userId="5d1cc23a-97af-4f53-959c-f03d38fc032e" providerId="ADAL" clId="{98234DE2-9866-49C7-91F2-33706ADAE3F0}" dt="2023-06-01T00:54:39.102" v="1231" actId="20577"/>
          <ac:spMkLst>
            <pc:docMk/>
            <pc:sldMk cId="3008180319" sldId="300"/>
            <ac:spMk id="124" creationId="{00000000-0000-0000-0000-000000000000}"/>
          </ac:spMkLst>
        </pc:spChg>
        <pc:spChg chg="mod">
          <ac:chgData name="Daniel Carvalho" userId="5d1cc23a-97af-4f53-959c-f03d38fc032e" providerId="ADAL" clId="{98234DE2-9866-49C7-91F2-33706ADAE3F0}" dt="2023-06-01T00:55:38.562" v="1386" actId="20577"/>
          <ac:spMkLst>
            <pc:docMk/>
            <pc:sldMk cId="3008180319" sldId="300"/>
            <ac:spMk id="125" creationId="{00000000-0000-0000-0000-000000000000}"/>
          </ac:spMkLst>
        </pc:spChg>
      </pc:sldChg>
      <pc:sldChg chg="addSp modSp add mod modNotesTx">
        <pc:chgData name="Daniel Carvalho" userId="5d1cc23a-97af-4f53-959c-f03d38fc032e" providerId="ADAL" clId="{98234DE2-9866-49C7-91F2-33706ADAE3F0}" dt="2023-06-01T13:56:06.912" v="1638" actId="20577"/>
        <pc:sldMkLst>
          <pc:docMk/>
          <pc:sldMk cId="2285678832" sldId="301"/>
        </pc:sldMkLst>
        <pc:spChg chg="mod">
          <ac:chgData name="Daniel Carvalho" userId="5d1cc23a-97af-4f53-959c-f03d38fc032e" providerId="ADAL" clId="{98234DE2-9866-49C7-91F2-33706ADAE3F0}" dt="2023-06-01T00:57:37.730" v="1572" actId="1076"/>
          <ac:spMkLst>
            <pc:docMk/>
            <pc:sldMk cId="2285678832" sldId="301"/>
            <ac:spMk id="125" creationId="{00000000-0000-0000-0000-000000000000}"/>
          </ac:spMkLst>
        </pc:spChg>
        <pc:picChg chg="add mod">
          <ac:chgData name="Daniel Carvalho" userId="5d1cc23a-97af-4f53-959c-f03d38fc032e" providerId="ADAL" clId="{98234DE2-9866-49C7-91F2-33706ADAE3F0}" dt="2023-06-01T00:56:53.371" v="1398" actId="1076"/>
          <ac:picMkLst>
            <pc:docMk/>
            <pc:sldMk cId="2285678832" sldId="301"/>
            <ac:picMk id="3" creationId="{663ECDA5-8EF2-12CE-EDE8-E022EC1377CB}"/>
          </ac:picMkLst>
        </pc:picChg>
      </pc:sldChg>
      <pc:sldChg chg="addSp delSp modSp">
        <pc:chgData name="Daniel Carvalho" userId="5d1cc23a-97af-4f53-959c-f03d38fc032e" providerId="ADAL" clId="{98234DE2-9866-49C7-91F2-33706ADAE3F0}" dt="2023-06-04T16:51:44.604" v="1641" actId="21"/>
        <pc:sldMkLst>
          <pc:docMk/>
          <pc:sldMk cId="3018449390" sldId="305"/>
        </pc:sldMkLst>
        <pc:picChg chg="add del mod">
          <ac:chgData name="Daniel Carvalho" userId="5d1cc23a-97af-4f53-959c-f03d38fc032e" providerId="ADAL" clId="{98234DE2-9866-49C7-91F2-33706ADAE3F0}" dt="2023-06-04T16:51:44.604" v="1641" actId="21"/>
          <ac:picMkLst>
            <pc:docMk/>
            <pc:sldMk cId="3018449390" sldId="305"/>
            <ac:picMk id="2" creationId="{63F07659-7FC8-1496-00B9-BEFFD53A298C}"/>
          </ac:picMkLst>
        </pc:picChg>
      </pc:sldChg>
      <pc:sldChg chg="delSp modSp add mod">
        <pc:chgData name="Daniel Carvalho" userId="5d1cc23a-97af-4f53-959c-f03d38fc032e" providerId="ADAL" clId="{98234DE2-9866-49C7-91F2-33706ADAE3F0}" dt="2023-06-01T13:13:25.315" v="1610" actId="478"/>
        <pc:sldMkLst>
          <pc:docMk/>
          <pc:sldMk cId="1394960241" sldId="312"/>
        </pc:sldMkLst>
        <pc:spChg chg="del mod">
          <ac:chgData name="Daniel Carvalho" userId="5d1cc23a-97af-4f53-959c-f03d38fc032e" providerId="ADAL" clId="{98234DE2-9866-49C7-91F2-33706ADAE3F0}" dt="2023-06-01T13:13:25.315" v="1610" actId="478"/>
          <ac:spMkLst>
            <pc:docMk/>
            <pc:sldMk cId="1394960241" sldId="312"/>
            <ac:spMk id="131" creationId="{00000000-0000-0000-0000-000000000000}"/>
          </ac:spMkLst>
        </pc:spChg>
        <pc:spChg chg="mod">
          <ac:chgData name="Daniel Carvalho" userId="5d1cc23a-97af-4f53-959c-f03d38fc032e" providerId="ADAL" clId="{98234DE2-9866-49C7-91F2-33706ADAE3F0}" dt="2023-06-01T13:13:02.177" v="1607" actId="20577"/>
          <ac:spMkLst>
            <pc:docMk/>
            <pc:sldMk cId="1394960241" sldId="312"/>
            <ac:spMk id="132" creationId="{00000000-0000-0000-0000-000000000000}"/>
          </ac:spMkLst>
        </pc:spChg>
        <pc:picChg chg="del">
          <ac:chgData name="Daniel Carvalho" userId="5d1cc23a-97af-4f53-959c-f03d38fc032e" providerId="ADAL" clId="{98234DE2-9866-49C7-91F2-33706ADAE3F0}" dt="2023-06-01T13:13:05.692" v="1608" actId="478"/>
          <ac:picMkLst>
            <pc:docMk/>
            <pc:sldMk cId="1394960241" sldId="312"/>
            <ac:picMk id="3" creationId="{EBEC4B4A-9B8F-FEC8-5E31-17E43A2D571D}"/>
          </ac:picMkLst>
        </pc:picChg>
      </pc:sldChg>
      <pc:sldMasterChg chg="delSldLayout">
        <pc:chgData name="Daniel Carvalho" userId="5d1cc23a-97af-4f53-959c-f03d38fc032e" providerId="ADAL" clId="{98234DE2-9866-49C7-91F2-33706ADAE3F0}" dt="2023-06-01T13:03:22.053" v="1597" actId="2696"/>
        <pc:sldMasterMkLst>
          <pc:docMk/>
          <pc:sldMasterMk cId="0" sldId="2147483658"/>
        </pc:sldMasterMkLst>
        <pc:sldLayoutChg chg="del">
          <pc:chgData name="Daniel Carvalho" userId="5d1cc23a-97af-4f53-959c-f03d38fc032e" providerId="ADAL" clId="{98234DE2-9866-49C7-91F2-33706ADAE3F0}" dt="2023-06-01T13:03:22.053" v="1597" actId="2696"/>
          <pc:sldLayoutMkLst>
            <pc:docMk/>
            <pc:sldMasterMk cId="0" sldId="2147483658"/>
            <pc:sldLayoutMk cId="0" sldId="2147483649"/>
          </pc:sldLayoutMkLst>
        </pc:sldLayoutChg>
        <pc:sldLayoutChg chg="del">
          <pc:chgData name="Daniel Carvalho" userId="5d1cc23a-97af-4f53-959c-f03d38fc032e" providerId="ADAL" clId="{98234DE2-9866-49C7-91F2-33706ADAE3F0}" dt="2023-06-01T13:03:22.053" v="1597" actId="2696"/>
          <pc:sldLayoutMkLst>
            <pc:docMk/>
            <pc:sldMasterMk cId="0" sldId="2147483658"/>
            <pc:sldLayoutMk cId="0" sldId="2147483650"/>
          </pc:sldLayoutMkLst>
        </pc:sldLayoutChg>
        <pc:sldLayoutChg chg="del">
          <pc:chgData name="Daniel Carvalho" userId="5d1cc23a-97af-4f53-959c-f03d38fc032e" providerId="ADAL" clId="{98234DE2-9866-49C7-91F2-33706ADAE3F0}" dt="2023-06-01T13:03:22.053" v="1597" actId="2696"/>
          <pc:sldLayoutMkLst>
            <pc:docMk/>
            <pc:sldMasterMk cId="0" sldId="2147483658"/>
            <pc:sldLayoutMk cId="0" sldId="2147483653"/>
          </pc:sldLayoutMkLst>
        </pc:sldLayoutChg>
        <pc:sldLayoutChg chg="del">
          <pc:chgData name="Daniel Carvalho" userId="5d1cc23a-97af-4f53-959c-f03d38fc032e" providerId="ADAL" clId="{98234DE2-9866-49C7-91F2-33706ADAE3F0}" dt="2023-06-01T13:03:22.053" v="1597" actId="2696"/>
          <pc:sldLayoutMkLst>
            <pc:docMk/>
            <pc:sldMasterMk cId="0" sldId="2147483658"/>
            <pc:sldLayoutMk cId="0" sldId="2147483654"/>
          </pc:sldLayoutMkLst>
        </pc:sldLayoutChg>
        <pc:sldLayoutChg chg="del">
          <pc:chgData name="Daniel Carvalho" userId="5d1cc23a-97af-4f53-959c-f03d38fc032e" providerId="ADAL" clId="{98234DE2-9866-49C7-91F2-33706ADAE3F0}" dt="2023-06-01T13:03:22.053" v="1597" actId="2696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Daniel Carvalho" userId="5d1cc23a-97af-4f53-959c-f03d38fc032e" providerId="ADAL" clId="{98234DE2-9866-49C7-91F2-33706ADAE3F0}" dt="2023-06-01T13:03:22.053" v="1597" actId="2696"/>
          <pc:sldLayoutMkLst>
            <pc:docMk/>
            <pc:sldMasterMk cId="0" sldId="2147483658"/>
            <pc:sldLayoutMk cId="0" sldId="2147483656"/>
          </pc:sldLayoutMkLst>
        </pc:sldLayoutChg>
      </pc:sldMasterChg>
    </pc:docChg>
  </pc:docChgLst>
  <pc:docChgLst>
    <pc:chgData name="André Butuc" userId="5baa6f23-1d54-499c-9054-5ca7e9a8b4f5" providerId="ADAL" clId="{C0DB0C41-5D71-B548-BC1D-22BA1AD85CAE}"/>
    <pc:docChg chg="undo custSel addSld modSld">
      <pc:chgData name="André Butuc" userId="5baa6f23-1d54-499c-9054-5ca7e9a8b4f5" providerId="ADAL" clId="{C0DB0C41-5D71-B548-BC1D-22BA1AD85CAE}" dt="2023-06-01T13:43:51.969" v="1041" actId="1076"/>
      <pc:docMkLst>
        <pc:docMk/>
      </pc:docMkLst>
      <pc:sldChg chg="addSp delSp modSp add mod modAnim">
        <pc:chgData name="André Butuc" userId="5baa6f23-1d54-499c-9054-5ca7e9a8b4f5" providerId="ADAL" clId="{C0DB0C41-5D71-B548-BC1D-22BA1AD85CAE}" dt="2023-06-01T13:31:24.325" v="1027" actId="14100"/>
        <pc:sldMkLst>
          <pc:docMk/>
          <pc:sldMk cId="597203459" sldId="302"/>
        </pc:sldMkLst>
        <pc:spChg chg="add del mod">
          <ac:chgData name="André Butuc" userId="5baa6f23-1d54-499c-9054-5ca7e9a8b4f5" providerId="ADAL" clId="{C0DB0C41-5D71-B548-BC1D-22BA1AD85CAE}" dt="2023-06-01T11:57:40.795" v="349" actId="478"/>
          <ac:spMkLst>
            <pc:docMk/>
            <pc:sldMk cId="597203459" sldId="302"/>
            <ac:spMk id="4" creationId="{5FAC23BA-BA65-A346-B947-BB8EBBFC6C0D}"/>
          </ac:spMkLst>
        </pc:spChg>
        <pc:spChg chg="add del mod">
          <ac:chgData name="André Butuc" userId="5baa6f23-1d54-499c-9054-5ca7e9a8b4f5" providerId="ADAL" clId="{C0DB0C41-5D71-B548-BC1D-22BA1AD85CAE}" dt="2023-06-01T11:57:53.724" v="388"/>
          <ac:spMkLst>
            <pc:docMk/>
            <pc:sldMk cId="597203459" sldId="302"/>
            <ac:spMk id="5" creationId="{F160494A-D5F0-5E4A-900A-4AF59BCD7C18}"/>
          </ac:spMkLst>
        </pc:spChg>
        <pc:spChg chg="add mod">
          <ac:chgData name="André Butuc" userId="5baa6f23-1d54-499c-9054-5ca7e9a8b4f5" providerId="ADAL" clId="{C0DB0C41-5D71-B548-BC1D-22BA1AD85CAE}" dt="2023-06-01T12:06:15.577" v="519" actId="1076"/>
          <ac:spMkLst>
            <pc:docMk/>
            <pc:sldMk cId="597203459" sldId="302"/>
            <ac:spMk id="8" creationId="{A3DF684B-C66F-394F-BD54-CEB3D4772C5D}"/>
          </ac:spMkLst>
        </pc:spChg>
        <pc:spChg chg="add mod">
          <ac:chgData name="André Butuc" userId="5baa6f23-1d54-499c-9054-5ca7e9a8b4f5" providerId="ADAL" clId="{C0DB0C41-5D71-B548-BC1D-22BA1AD85CAE}" dt="2023-06-01T12:06:15.577" v="519" actId="1076"/>
          <ac:spMkLst>
            <pc:docMk/>
            <pc:sldMk cId="597203459" sldId="302"/>
            <ac:spMk id="9" creationId="{74E092B1-B459-CD40-8C89-5267BE33E14E}"/>
          </ac:spMkLst>
        </pc:spChg>
        <pc:spChg chg="add mod">
          <ac:chgData name="André Butuc" userId="5baa6f23-1d54-499c-9054-5ca7e9a8b4f5" providerId="ADAL" clId="{C0DB0C41-5D71-B548-BC1D-22BA1AD85CAE}" dt="2023-06-01T12:06:15.577" v="519" actId="1076"/>
          <ac:spMkLst>
            <pc:docMk/>
            <pc:sldMk cId="597203459" sldId="302"/>
            <ac:spMk id="10" creationId="{D261681A-27D9-3147-B519-813F6FF17894}"/>
          </ac:spMkLst>
        </pc:spChg>
        <pc:spChg chg="add mod">
          <ac:chgData name="André Butuc" userId="5baa6f23-1d54-499c-9054-5ca7e9a8b4f5" providerId="ADAL" clId="{C0DB0C41-5D71-B548-BC1D-22BA1AD85CAE}" dt="2023-06-01T12:06:15.577" v="519" actId="1076"/>
          <ac:spMkLst>
            <pc:docMk/>
            <pc:sldMk cId="597203459" sldId="302"/>
            <ac:spMk id="11" creationId="{85A759E0-B295-B84F-95A7-1CB05F75B789}"/>
          </ac:spMkLst>
        </pc:spChg>
        <pc:spChg chg="add mod">
          <ac:chgData name="André Butuc" userId="5baa6f23-1d54-499c-9054-5ca7e9a8b4f5" providerId="ADAL" clId="{C0DB0C41-5D71-B548-BC1D-22BA1AD85CAE}" dt="2023-06-01T13:07:03.875" v="922" actId="2711"/>
          <ac:spMkLst>
            <pc:docMk/>
            <pc:sldMk cId="597203459" sldId="302"/>
            <ac:spMk id="12" creationId="{FBE4E92E-55B1-F74B-A09E-AAFFE4E9A59A}"/>
          </ac:spMkLst>
        </pc:spChg>
        <pc:spChg chg="add mod">
          <ac:chgData name="André Butuc" userId="5baa6f23-1d54-499c-9054-5ca7e9a8b4f5" providerId="ADAL" clId="{C0DB0C41-5D71-B548-BC1D-22BA1AD85CAE}" dt="2023-06-01T12:06:15.577" v="519" actId="1076"/>
          <ac:spMkLst>
            <pc:docMk/>
            <pc:sldMk cId="597203459" sldId="302"/>
            <ac:spMk id="15" creationId="{6395DEB8-8A76-164D-A1C7-B49560C4A7BD}"/>
          </ac:spMkLst>
        </pc:spChg>
        <pc:spChg chg="add mod">
          <ac:chgData name="André Butuc" userId="5baa6f23-1d54-499c-9054-5ca7e9a8b4f5" providerId="ADAL" clId="{C0DB0C41-5D71-B548-BC1D-22BA1AD85CAE}" dt="2023-06-01T13:07:07.206" v="923" actId="2711"/>
          <ac:spMkLst>
            <pc:docMk/>
            <pc:sldMk cId="597203459" sldId="302"/>
            <ac:spMk id="17" creationId="{7EBA0CBC-64F6-804E-A216-EB7F3DD1A3D5}"/>
          </ac:spMkLst>
        </pc:spChg>
        <pc:spChg chg="add mod">
          <ac:chgData name="André Butuc" userId="5baa6f23-1d54-499c-9054-5ca7e9a8b4f5" providerId="ADAL" clId="{C0DB0C41-5D71-B548-BC1D-22BA1AD85CAE}" dt="2023-06-01T13:07:13.058" v="924" actId="2711"/>
          <ac:spMkLst>
            <pc:docMk/>
            <pc:sldMk cId="597203459" sldId="302"/>
            <ac:spMk id="18" creationId="{BE102D2B-ADC7-DB4B-93D4-1EE423BF3E95}"/>
          </ac:spMkLst>
        </pc:spChg>
        <pc:spChg chg="add mod">
          <ac:chgData name="André Butuc" userId="5baa6f23-1d54-499c-9054-5ca7e9a8b4f5" providerId="ADAL" clId="{C0DB0C41-5D71-B548-BC1D-22BA1AD85CAE}" dt="2023-06-01T12:15:18.870" v="689" actId="1076"/>
          <ac:spMkLst>
            <pc:docMk/>
            <pc:sldMk cId="597203459" sldId="302"/>
            <ac:spMk id="19" creationId="{50EE8143-1840-714C-BA92-67D3F86CE340}"/>
          </ac:spMkLst>
        </pc:spChg>
        <pc:spChg chg="add mod">
          <ac:chgData name="André Butuc" userId="5baa6f23-1d54-499c-9054-5ca7e9a8b4f5" providerId="ADAL" clId="{C0DB0C41-5D71-B548-BC1D-22BA1AD85CAE}" dt="2023-06-01T13:31:24.325" v="1027" actId="14100"/>
          <ac:spMkLst>
            <pc:docMk/>
            <pc:sldMk cId="597203459" sldId="302"/>
            <ac:spMk id="20" creationId="{813F81D7-CED0-2643-A504-7F4C73A855E3}"/>
          </ac:spMkLst>
        </pc:spChg>
        <pc:spChg chg="mod">
          <ac:chgData name="André Butuc" userId="5baa6f23-1d54-499c-9054-5ca7e9a8b4f5" providerId="ADAL" clId="{C0DB0C41-5D71-B548-BC1D-22BA1AD85CAE}" dt="2023-06-01T12:06:03.966" v="518" actId="20577"/>
          <ac:spMkLst>
            <pc:docMk/>
            <pc:sldMk cId="597203459" sldId="302"/>
            <ac:spMk id="124" creationId="{00000000-0000-0000-0000-000000000000}"/>
          </ac:spMkLst>
        </pc:spChg>
        <pc:spChg chg="del mod">
          <ac:chgData name="André Butuc" userId="5baa6f23-1d54-499c-9054-5ca7e9a8b4f5" providerId="ADAL" clId="{C0DB0C41-5D71-B548-BC1D-22BA1AD85CAE}" dt="2023-06-01T11:57:39.226" v="348" actId="478"/>
          <ac:spMkLst>
            <pc:docMk/>
            <pc:sldMk cId="597203459" sldId="302"/>
            <ac:spMk id="125" creationId="{00000000-0000-0000-0000-000000000000}"/>
          </ac:spMkLst>
        </pc:spChg>
        <pc:picChg chg="del">
          <ac:chgData name="André Butuc" userId="5baa6f23-1d54-499c-9054-5ca7e9a8b4f5" providerId="ADAL" clId="{C0DB0C41-5D71-B548-BC1D-22BA1AD85CAE}" dt="2023-06-01T11:18:39.081" v="42" actId="478"/>
          <ac:picMkLst>
            <pc:docMk/>
            <pc:sldMk cId="597203459" sldId="302"/>
            <ac:picMk id="3" creationId="{663ECDA5-8EF2-12CE-EDE8-E022EC1377CB}"/>
          </ac:picMkLst>
        </pc:picChg>
        <pc:cxnChg chg="add del mod">
          <ac:chgData name="André Butuc" userId="5baa6f23-1d54-499c-9054-5ca7e9a8b4f5" providerId="ADAL" clId="{C0DB0C41-5D71-B548-BC1D-22BA1AD85CAE}" dt="2023-06-01T12:02:00.356" v="455" actId="11529"/>
          <ac:cxnSpMkLst>
            <pc:docMk/>
            <pc:sldMk cId="597203459" sldId="302"/>
            <ac:cxnSpMk id="7" creationId="{88F9D5A7-5919-4045-BDB5-D4E82303B043}"/>
          </ac:cxnSpMkLst>
        </pc:cxnChg>
      </pc:sldChg>
      <pc:sldChg chg="addSp delSp modSp add mod">
        <pc:chgData name="André Butuc" userId="5baa6f23-1d54-499c-9054-5ca7e9a8b4f5" providerId="ADAL" clId="{C0DB0C41-5D71-B548-BC1D-22BA1AD85CAE}" dt="2023-06-01T12:54:14.778" v="727" actId="1076"/>
        <pc:sldMkLst>
          <pc:docMk/>
          <pc:sldMk cId="3548769949" sldId="303"/>
        </pc:sldMkLst>
        <pc:spChg chg="mod">
          <ac:chgData name="André Butuc" userId="5baa6f23-1d54-499c-9054-5ca7e9a8b4f5" providerId="ADAL" clId="{C0DB0C41-5D71-B548-BC1D-22BA1AD85CAE}" dt="2023-06-01T11:22:13.767" v="68" actId="790"/>
          <ac:spMkLst>
            <pc:docMk/>
            <pc:sldMk cId="3548769949" sldId="303"/>
            <ac:spMk id="124" creationId="{00000000-0000-0000-0000-000000000000}"/>
          </ac:spMkLst>
        </pc:spChg>
        <pc:spChg chg="del mod">
          <ac:chgData name="André Butuc" userId="5baa6f23-1d54-499c-9054-5ca7e9a8b4f5" providerId="ADAL" clId="{C0DB0C41-5D71-B548-BC1D-22BA1AD85CAE}" dt="2023-06-01T12:48:06.024" v="695" actId="478"/>
          <ac:spMkLst>
            <pc:docMk/>
            <pc:sldMk cId="3548769949" sldId="303"/>
            <ac:spMk id="125" creationId="{00000000-0000-0000-0000-000000000000}"/>
          </ac:spMkLst>
        </pc:spChg>
        <pc:picChg chg="add mod">
          <ac:chgData name="André Butuc" userId="5baa6f23-1d54-499c-9054-5ca7e9a8b4f5" providerId="ADAL" clId="{C0DB0C41-5D71-B548-BC1D-22BA1AD85CAE}" dt="2023-06-01T12:48:16.708" v="702" actId="1076"/>
          <ac:picMkLst>
            <pc:docMk/>
            <pc:sldMk cId="3548769949" sldId="303"/>
            <ac:picMk id="3" creationId="{94136E0B-6A1D-B64B-9244-CD5ADD937AC9}"/>
          </ac:picMkLst>
        </pc:picChg>
        <pc:picChg chg="add mod">
          <ac:chgData name="André Butuc" userId="5baa6f23-1d54-499c-9054-5ca7e9a8b4f5" providerId="ADAL" clId="{C0DB0C41-5D71-B548-BC1D-22BA1AD85CAE}" dt="2023-06-01T12:54:14.778" v="727" actId="1076"/>
          <ac:picMkLst>
            <pc:docMk/>
            <pc:sldMk cId="3548769949" sldId="303"/>
            <ac:picMk id="5" creationId="{CCDBF71C-0792-EE44-A96B-E307D3760194}"/>
          </ac:picMkLst>
        </pc:picChg>
      </pc:sldChg>
      <pc:sldChg chg="addSp delSp modSp add mod">
        <pc:chgData name="André Butuc" userId="5baa6f23-1d54-499c-9054-5ca7e9a8b4f5" providerId="ADAL" clId="{C0DB0C41-5D71-B548-BC1D-22BA1AD85CAE}" dt="2023-06-01T12:55:29.226" v="735" actId="1076"/>
        <pc:sldMkLst>
          <pc:docMk/>
          <pc:sldMk cId="2684428603" sldId="304"/>
        </pc:sldMkLst>
        <pc:spChg chg="mod">
          <ac:chgData name="André Butuc" userId="5baa6f23-1d54-499c-9054-5ca7e9a8b4f5" providerId="ADAL" clId="{C0DB0C41-5D71-B548-BC1D-22BA1AD85CAE}" dt="2023-06-01T11:23:01.738" v="128" actId="14100"/>
          <ac:spMkLst>
            <pc:docMk/>
            <pc:sldMk cId="2684428603" sldId="304"/>
            <ac:spMk id="124" creationId="{00000000-0000-0000-0000-000000000000}"/>
          </ac:spMkLst>
        </pc:spChg>
        <pc:spChg chg="del mod">
          <ac:chgData name="André Butuc" userId="5baa6f23-1d54-499c-9054-5ca7e9a8b4f5" providerId="ADAL" clId="{C0DB0C41-5D71-B548-BC1D-22BA1AD85CAE}" dt="2023-06-01T12:54:52.268" v="728" actId="478"/>
          <ac:spMkLst>
            <pc:docMk/>
            <pc:sldMk cId="2684428603" sldId="304"/>
            <ac:spMk id="125" creationId="{00000000-0000-0000-0000-000000000000}"/>
          </ac:spMkLst>
        </pc:spChg>
        <pc:picChg chg="add mod">
          <ac:chgData name="André Butuc" userId="5baa6f23-1d54-499c-9054-5ca7e9a8b4f5" providerId="ADAL" clId="{C0DB0C41-5D71-B548-BC1D-22BA1AD85CAE}" dt="2023-06-01T12:55:29.226" v="735" actId="1076"/>
          <ac:picMkLst>
            <pc:docMk/>
            <pc:sldMk cId="2684428603" sldId="304"/>
            <ac:picMk id="3" creationId="{3EE53457-AA98-BB43-944D-979FB1045FC9}"/>
          </ac:picMkLst>
        </pc:picChg>
      </pc:sldChg>
      <pc:sldChg chg="addSp delSp modSp add mod">
        <pc:chgData name="André Butuc" userId="5baa6f23-1d54-499c-9054-5ca7e9a8b4f5" providerId="ADAL" clId="{C0DB0C41-5D71-B548-BC1D-22BA1AD85CAE}" dt="2023-06-01T13:43:51.969" v="1041" actId="1076"/>
        <pc:sldMkLst>
          <pc:docMk/>
          <pc:sldMk cId="3018449390" sldId="305"/>
        </pc:sldMkLst>
        <pc:spChg chg="mod">
          <ac:chgData name="André Butuc" userId="5baa6f23-1d54-499c-9054-5ca7e9a8b4f5" providerId="ADAL" clId="{C0DB0C41-5D71-B548-BC1D-22BA1AD85CAE}" dt="2023-06-01T11:30:00.772" v="169" actId="20577"/>
          <ac:spMkLst>
            <pc:docMk/>
            <pc:sldMk cId="3018449390" sldId="305"/>
            <ac:spMk id="124" creationId="{00000000-0000-0000-0000-000000000000}"/>
          </ac:spMkLst>
        </pc:spChg>
        <pc:spChg chg="del mod">
          <ac:chgData name="André Butuc" userId="5baa6f23-1d54-499c-9054-5ca7e9a8b4f5" providerId="ADAL" clId="{C0DB0C41-5D71-B548-BC1D-22BA1AD85CAE}" dt="2023-06-01T12:51:03.929" v="705" actId="478"/>
          <ac:spMkLst>
            <pc:docMk/>
            <pc:sldMk cId="3018449390" sldId="305"/>
            <ac:spMk id="125" creationId="{00000000-0000-0000-0000-000000000000}"/>
          </ac:spMkLst>
        </pc:spChg>
        <pc:picChg chg="add mod">
          <ac:chgData name="André Butuc" userId="5baa6f23-1d54-499c-9054-5ca7e9a8b4f5" providerId="ADAL" clId="{C0DB0C41-5D71-B548-BC1D-22BA1AD85CAE}" dt="2023-06-01T13:43:51.969" v="1041" actId="1076"/>
          <ac:picMkLst>
            <pc:docMk/>
            <pc:sldMk cId="3018449390" sldId="305"/>
            <ac:picMk id="3" creationId="{DDD2811A-1ADF-C84B-88A7-F1FF6B99190D}"/>
          </ac:picMkLst>
        </pc:picChg>
        <pc:picChg chg="add mod">
          <ac:chgData name="André Butuc" userId="5baa6f23-1d54-499c-9054-5ca7e9a8b4f5" providerId="ADAL" clId="{C0DB0C41-5D71-B548-BC1D-22BA1AD85CAE}" dt="2023-06-01T13:43:46.901" v="1039" actId="1076"/>
          <ac:picMkLst>
            <pc:docMk/>
            <pc:sldMk cId="3018449390" sldId="305"/>
            <ac:picMk id="1026" creationId="{A3A62012-8C16-3140-9D74-D3A9D9BFD182}"/>
          </ac:picMkLst>
        </pc:picChg>
      </pc:sldChg>
      <pc:sldChg chg="addSp delSp modSp add mod modAnim">
        <pc:chgData name="André Butuc" userId="5baa6f23-1d54-499c-9054-5ca7e9a8b4f5" providerId="ADAL" clId="{C0DB0C41-5D71-B548-BC1D-22BA1AD85CAE}" dt="2023-06-01T13:07:51.459" v="930" actId="1440"/>
        <pc:sldMkLst>
          <pc:docMk/>
          <pc:sldMk cId="587362045" sldId="306"/>
        </pc:sldMkLst>
        <pc:spChg chg="mod">
          <ac:chgData name="André Butuc" userId="5baa6f23-1d54-499c-9054-5ca7e9a8b4f5" providerId="ADAL" clId="{C0DB0C41-5D71-B548-BC1D-22BA1AD85CAE}" dt="2023-06-01T11:32:30.312" v="230" actId="20577"/>
          <ac:spMkLst>
            <pc:docMk/>
            <pc:sldMk cId="587362045" sldId="306"/>
            <ac:spMk id="124" creationId="{00000000-0000-0000-0000-000000000000}"/>
          </ac:spMkLst>
        </pc:spChg>
        <pc:spChg chg="del">
          <ac:chgData name="André Butuc" userId="5baa6f23-1d54-499c-9054-5ca7e9a8b4f5" providerId="ADAL" clId="{C0DB0C41-5D71-B548-BC1D-22BA1AD85CAE}" dt="2023-06-01T12:51:38.296" v="708" actId="478"/>
          <ac:spMkLst>
            <pc:docMk/>
            <pc:sldMk cId="587362045" sldId="306"/>
            <ac:spMk id="125" creationId="{00000000-0000-0000-0000-000000000000}"/>
          </ac:spMkLst>
        </pc:spChg>
        <pc:picChg chg="add mod">
          <ac:chgData name="André Butuc" userId="5baa6f23-1d54-499c-9054-5ca7e9a8b4f5" providerId="ADAL" clId="{C0DB0C41-5D71-B548-BC1D-22BA1AD85CAE}" dt="2023-06-01T12:51:52.534" v="714" actId="1076"/>
          <ac:picMkLst>
            <pc:docMk/>
            <pc:sldMk cId="587362045" sldId="306"/>
            <ac:picMk id="3" creationId="{8536DB1E-AFBC-5E40-8AF9-F2EBD4B96232}"/>
          </ac:picMkLst>
        </pc:picChg>
        <pc:picChg chg="add mod">
          <ac:chgData name="André Butuc" userId="5baa6f23-1d54-499c-9054-5ca7e9a8b4f5" providerId="ADAL" clId="{C0DB0C41-5D71-B548-BC1D-22BA1AD85CAE}" dt="2023-06-01T13:07:51.459" v="930" actId="1440"/>
          <ac:picMkLst>
            <pc:docMk/>
            <pc:sldMk cId="587362045" sldId="306"/>
            <ac:picMk id="5" creationId="{87F1991D-F271-224D-8888-0BDFFF07FE7A}"/>
          </ac:picMkLst>
        </pc:picChg>
      </pc:sldChg>
      <pc:sldChg chg="addSp delSp modSp add mod">
        <pc:chgData name="André Butuc" userId="5baa6f23-1d54-499c-9054-5ca7e9a8b4f5" providerId="ADAL" clId="{C0DB0C41-5D71-B548-BC1D-22BA1AD85CAE}" dt="2023-06-01T13:04:20.787" v="778" actId="1038"/>
        <pc:sldMkLst>
          <pc:docMk/>
          <pc:sldMk cId="497431513" sldId="307"/>
        </pc:sldMkLst>
        <pc:spChg chg="mod">
          <ac:chgData name="André Butuc" userId="5baa6f23-1d54-499c-9054-5ca7e9a8b4f5" providerId="ADAL" clId="{C0DB0C41-5D71-B548-BC1D-22BA1AD85CAE}" dt="2023-06-01T11:32:55.443" v="253" actId="20577"/>
          <ac:spMkLst>
            <pc:docMk/>
            <pc:sldMk cId="497431513" sldId="307"/>
            <ac:spMk id="124" creationId="{00000000-0000-0000-0000-000000000000}"/>
          </ac:spMkLst>
        </pc:spChg>
        <pc:spChg chg="del">
          <ac:chgData name="André Butuc" userId="5baa6f23-1d54-499c-9054-5ca7e9a8b4f5" providerId="ADAL" clId="{C0DB0C41-5D71-B548-BC1D-22BA1AD85CAE}" dt="2023-06-01T12:59:42.473" v="744" actId="478"/>
          <ac:spMkLst>
            <pc:docMk/>
            <pc:sldMk cId="497431513" sldId="307"/>
            <ac:spMk id="125" creationId="{00000000-0000-0000-0000-000000000000}"/>
          </ac:spMkLst>
        </pc:spChg>
        <pc:picChg chg="add del mod">
          <ac:chgData name="André Butuc" userId="5baa6f23-1d54-499c-9054-5ca7e9a8b4f5" providerId="ADAL" clId="{C0DB0C41-5D71-B548-BC1D-22BA1AD85CAE}" dt="2023-06-01T13:00:47.099" v="761" actId="478"/>
          <ac:picMkLst>
            <pc:docMk/>
            <pc:sldMk cId="497431513" sldId="307"/>
            <ac:picMk id="3" creationId="{98157B20-B681-AA43-9EA1-33C27510D65D}"/>
          </ac:picMkLst>
        </pc:picChg>
        <pc:picChg chg="add mod">
          <ac:chgData name="André Butuc" userId="5baa6f23-1d54-499c-9054-5ca7e9a8b4f5" providerId="ADAL" clId="{C0DB0C41-5D71-B548-BC1D-22BA1AD85CAE}" dt="2023-06-01T12:59:53.449" v="745"/>
          <ac:picMkLst>
            <pc:docMk/>
            <pc:sldMk cId="497431513" sldId="307"/>
            <ac:picMk id="5" creationId="{462E7BBD-6823-DE41-A12A-B35B2593E06A}"/>
          </ac:picMkLst>
        </pc:picChg>
        <pc:picChg chg="add mod">
          <ac:chgData name="André Butuc" userId="5baa6f23-1d54-499c-9054-5ca7e9a8b4f5" providerId="ADAL" clId="{C0DB0C41-5D71-B548-BC1D-22BA1AD85CAE}" dt="2023-06-01T13:03:26.851" v="768" actId="1076"/>
          <ac:picMkLst>
            <pc:docMk/>
            <pc:sldMk cId="497431513" sldId="307"/>
            <ac:picMk id="6" creationId="{0CD70B87-D587-CF4A-B099-40C0BA354FE4}"/>
          </ac:picMkLst>
        </pc:picChg>
        <pc:picChg chg="add mod">
          <ac:chgData name="André Butuc" userId="5baa6f23-1d54-499c-9054-5ca7e9a8b4f5" providerId="ADAL" clId="{C0DB0C41-5D71-B548-BC1D-22BA1AD85CAE}" dt="2023-06-01T13:04:20.787" v="778" actId="1038"/>
          <ac:picMkLst>
            <pc:docMk/>
            <pc:sldMk cId="497431513" sldId="307"/>
            <ac:picMk id="8" creationId="{69DA8102-2C04-4244-9E0E-73AF2511A79C}"/>
          </ac:picMkLst>
        </pc:picChg>
      </pc:sldChg>
      <pc:sldChg chg="addSp delSp modSp add mod">
        <pc:chgData name="André Butuc" userId="5baa6f23-1d54-499c-9054-5ca7e9a8b4f5" providerId="ADAL" clId="{C0DB0C41-5D71-B548-BC1D-22BA1AD85CAE}" dt="2023-06-01T13:11:20.618" v="950" actId="478"/>
        <pc:sldMkLst>
          <pc:docMk/>
          <pc:sldMk cId="2511608468" sldId="308"/>
        </pc:sldMkLst>
        <pc:spChg chg="mod">
          <ac:chgData name="André Butuc" userId="5baa6f23-1d54-499c-9054-5ca7e9a8b4f5" providerId="ADAL" clId="{C0DB0C41-5D71-B548-BC1D-22BA1AD85CAE}" dt="2023-06-01T11:33:07.278" v="279" actId="20577"/>
          <ac:spMkLst>
            <pc:docMk/>
            <pc:sldMk cId="2511608468" sldId="308"/>
            <ac:spMk id="124" creationId="{00000000-0000-0000-0000-000000000000}"/>
          </ac:spMkLst>
        </pc:spChg>
        <pc:spChg chg="del">
          <ac:chgData name="André Butuc" userId="5baa6f23-1d54-499c-9054-5ca7e9a8b4f5" providerId="ADAL" clId="{C0DB0C41-5D71-B548-BC1D-22BA1AD85CAE}" dt="2023-06-01T13:11:20.618" v="950" actId="478"/>
          <ac:spMkLst>
            <pc:docMk/>
            <pc:sldMk cId="2511608468" sldId="308"/>
            <ac:spMk id="125" creationId="{00000000-0000-0000-0000-000000000000}"/>
          </ac:spMkLst>
        </pc:spChg>
        <pc:picChg chg="add mod">
          <ac:chgData name="André Butuc" userId="5baa6f23-1d54-499c-9054-5ca7e9a8b4f5" providerId="ADAL" clId="{C0DB0C41-5D71-B548-BC1D-22BA1AD85CAE}" dt="2023-06-01T13:11:17.809" v="949" actId="1076"/>
          <ac:picMkLst>
            <pc:docMk/>
            <pc:sldMk cId="2511608468" sldId="308"/>
            <ac:picMk id="3" creationId="{5367BD4D-095A-324C-97D1-1178F1974EC9}"/>
          </ac:picMkLst>
        </pc:picChg>
      </pc:sldChg>
      <pc:sldChg chg="addSp delSp modSp add mod">
        <pc:chgData name="André Butuc" userId="5baa6f23-1d54-499c-9054-5ca7e9a8b4f5" providerId="ADAL" clId="{C0DB0C41-5D71-B548-BC1D-22BA1AD85CAE}" dt="2023-06-01T13:08:45.284" v="944" actId="20577"/>
        <pc:sldMkLst>
          <pc:docMk/>
          <pc:sldMk cId="3524847027" sldId="309"/>
        </pc:sldMkLst>
        <pc:spChg chg="add mod">
          <ac:chgData name="André Butuc" userId="5baa6f23-1d54-499c-9054-5ca7e9a8b4f5" providerId="ADAL" clId="{C0DB0C41-5D71-B548-BC1D-22BA1AD85CAE}" dt="2023-06-01T13:08:45.284" v="944" actId="20577"/>
          <ac:spMkLst>
            <pc:docMk/>
            <pc:sldMk cId="3524847027" sldId="309"/>
            <ac:spMk id="2" creationId="{FD09A0C5-89A3-F240-A5CD-1A4744C880CF}"/>
          </ac:spMkLst>
        </pc:spChg>
        <pc:picChg chg="del">
          <ac:chgData name="André Butuc" userId="5baa6f23-1d54-499c-9054-5ca7e9a8b4f5" providerId="ADAL" clId="{C0DB0C41-5D71-B548-BC1D-22BA1AD85CAE}" dt="2023-06-01T13:00:10.687" v="752" actId="478"/>
          <ac:picMkLst>
            <pc:docMk/>
            <pc:sldMk cId="3524847027" sldId="309"/>
            <ac:picMk id="3" creationId="{98157B20-B681-AA43-9EA1-33C27510D65D}"/>
          </ac:picMkLst>
        </pc:picChg>
        <pc:picChg chg="del">
          <ac:chgData name="André Butuc" userId="5baa6f23-1d54-499c-9054-5ca7e9a8b4f5" providerId="ADAL" clId="{C0DB0C41-5D71-B548-BC1D-22BA1AD85CAE}" dt="2023-06-01T13:00:13.959" v="753" actId="478"/>
          <ac:picMkLst>
            <pc:docMk/>
            <pc:sldMk cId="3524847027" sldId="309"/>
            <ac:picMk id="5" creationId="{462E7BBD-6823-DE41-A12A-B35B2593E06A}"/>
          </ac:picMkLst>
        </pc:picChg>
        <pc:picChg chg="add mod">
          <ac:chgData name="André Butuc" userId="5baa6f23-1d54-499c-9054-5ca7e9a8b4f5" providerId="ADAL" clId="{C0DB0C41-5D71-B548-BC1D-22BA1AD85CAE}" dt="2023-06-01T13:05:19.089" v="781" actId="1076"/>
          <ac:picMkLst>
            <pc:docMk/>
            <pc:sldMk cId="3524847027" sldId="309"/>
            <ac:picMk id="6" creationId="{31532EEE-33ED-0748-83E6-DE9CB29DD74F}"/>
          </ac:picMkLst>
        </pc:picChg>
      </pc:sldChg>
      <pc:sldChg chg="addSp delSp modSp add mod">
        <pc:chgData name="André Butuc" userId="5baa6f23-1d54-499c-9054-5ca7e9a8b4f5" providerId="ADAL" clId="{C0DB0C41-5D71-B548-BC1D-22BA1AD85CAE}" dt="2023-06-01T13:12:27.559" v="959" actId="1076"/>
        <pc:sldMkLst>
          <pc:docMk/>
          <pc:sldMk cId="2461657028" sldId="310"/>
        </pc:sldMkLst>
        <pc:picChg chg="del">
          <ac:chgData name="André Butuc" userId="5baa6f23-1d54-499c-9054-5ca7e9a8b4f5" providerId="ADAL" clId="{C0DB0C41-5D71-B548-BC1D-22BA1AD85CAE}" dt="2023-06-01T13:11:48.287" v="952" actId="478"/>
          <ac:picMkLst>
            <pc:docMk/>
            <pc:sldMk cId="2461657028" sldId="310"/>
            <ac:picMk id="3" creationId="{5367BD4D-095A-324C-97D1-1178F1974EC9}"/>
          </ac:picMkLst>
        </pc:picChg>
        <pc:picChg chg="add mod">
          <ac:chgData name="André Butuc" userId="5baa6f23-1d54-499c-9054-5ca7e9a8b4f5" providerId="ADAL" clId="{C0DB0C41-5D71-B548-BC1D-22BA1AD85CAE}" dt="2023-06-01T13:12:27.559" v="959" actId="1076"/>
          <ac:picMkLst>
            <pc:docMk/>
            <pc:sldMk cId="2461657028" sldId="310"/>
            <ac:picMk id="4" creationId="{7EE4C940-B503-0647-8DBC-0E8BDA508EA3}"/>
          </ac:picMkLst>
        </pc:picChg>
      </pc:sldChg>
      <pc:sldChg chg="addSp delSp modSp add mod">
        <pc:chgData name="André Butuc" userId="5baa6f23-1d54-499c-9054-5ca7e9a8b4f5" providerId="ADAL" clId="{C0DB0C41-5D71-B548-BC1D-22BA1AD85CAE}" dt="2023-06-01T13:20:46.127" v="966" actId="1076"/>
        <pc:sldMkLst>
          <pc:docMk/>
          <pc:sldMk cId="2866647090" sldId="311"/>
        </pc:sldMkLst>
        <pc:picChg chg="add mod">
          <ac:chgData name="André Butuc" userId="5baa6f23-1d54-499c-9054-5ca7e9a8b4f5" providerId="ADAL" clId="{C0DB0C41-5D71-B548-BC1D-22BA1AD85CAE}" dt="2023-06-01T13:20:46.127" v="966" actId="1076"/>
          <ac:picMkLst>
            <pc:docMk/>
            <pc:sldMk cId="2866647090" sldId="311"/>
            <ac:picMk id="3" creationId="{AABB0A61-29C4-034E-8B96-A048C4C07D15}"/>
          </ac:picMkLst>
        </pc:picChg>
        <pc:picChg chg="del">
          <ac:chgData name="André Butuc" userId="5baa6f23-1d54-499c-9054-5ca7e9a8b4f5" providerId="ADAL" clId="{C0DB0C41-5D71-B548-BC1D-22BA1AD85CAE}" dt="2023-06-01T13:12:35.170" v="961" actId="478"/>
          <ac:picMkLst>
            <pc:docMk/>
            <pc:sldMk cId="2866647090" sldId="311"/>
            <ac:picMk id="4" creationId="{7EE4C940-B503-0647-8DBC-0E8BDA508EA3}"/>
          </ac:picMkLst>
        </pc:picChg>
      </pc:sldChg>
      <pc:sldChg chg="addSp delSp modSp add mod">
        <pc:chgData name="André Butuc" userId="5baa6f23-1d54-499c-9054-5ca7e9a8b4f5" providerId="ADAL" clId="{C0DB0C41-5D71-B548-BC1D-22BA1AD85CAE}" dt="2023-06-01T13:25:28.276" v="984" actId="1076"/>
        <pc:sldMkLst>
          <pc:docMk/>
          <pc:sldMk cId="3268824991" sldId="313"/>
        </pc:sldMkLst>
        <pc:spChg chg="mod">
          <ac:chgData name="André Butuc" userId="5baa6f23-1d54-499c-9054-5ca7e9a8b4f5" providerId="ADAL" clId="{C0DB0C41-5D71-B548-BC1D-22BA1AD85CAE}" dt="2023-06-01T13:25:25.383" v="983" actId="1076"/>
          <ac:spMkLst>
            <pc:docMk/>
            <pc:sldMk cId="3268824991" sldId="313"/>
            <ac:spMk id="124" creationId="{00000000-0000-0000-0000-000000000000}"/>
          </ac:spMkLst>
        </pc:spChg>
        <pc:picChg chg="del">
          <ac:chgData name="André Butuc" userId="5baa6f23-1d54-499c-9054-5ca7e9a8b4f5" providerId="ADAL" clId="{C0DB0C41-5D71-B548-BC1D-22BA1AD85CAE}" dt="2023-06-01T13:24:00.477" v="968" actId="478"/>
          <ac:picMkLst>
            <pc:docMk/>
            <pc:sldMk cId="3268824991" sldId="313"/>
            <ac:picMk id="3" creationId="{AABB0A61-29C4-034E-8B96-A048C4C07D15}"/>
          </ac:picMkLst>
        </pc:picChg>
        <pc:picChg chg="add mod modCrop">
          <ac:chgData name="André Butuc" userId="5baa6f23-1d54-499c-9054-5ca7e9a8b4f5" providerId="ADAL" clId="{C0DB0C41-5D71-B548-BC1D-22BA1AD85CAE}" dt="2023-06-01T13:24:19.771" v="976" actId="1076"/>
          <ac:picMkLst>
            <pc:docMk/>
            <pc:sldMk cId="3268824991" sldId="313"/>
            <ac:picMk id="4" creationId="{C605664E-11AF-6846-AFAE-FAA71F2C212C}"/>
          </ac:picMkLst>
        </pc:picChg>
        <pc:picChg chg="add mod modCrop">
          <ac:chgData name="André Butuc" userId="5baa6f23-1d54-499c-9054-5ca7e9a8b4f5" providerId="ADAL" clId="{C0DB0C41-5D71-B548-BC1D-22BA1AD85CAE}" dt="2023-06-01T13:25:28.276" v="984" actId="1076"/>
          <ac:picMkLst>
            <pc:docMk/>
            <pc:sldMk cId="3268824991" sldId="313"/>
            <ac:picMk id="7" creationId="{D51FB9E3-7E4F-CA46-8244-9F613ED7E40C}"/>
          </ac:picMkLst>
        </pc:picChg>
      </pc:sldChg>
      <pc:sldChg chg="addSp delSp modSp add mod">
        <pc:chgData name="André Butuc" userId="5baa6f23-1d54-499c-9054-5ca7e9a8b4f5" providerId="ADAL" clId="{C0DB0C41-5D71-B548-BC1D-22BA1AD85CAE}" dt="2023-06-01T13:36:58.544" v="1038" actId="1035"/>
        <pc:sldMkLst>
          <pc:docMk/>
          <pc:sldMk cId="2462410608" sldId="314"/>
        </pc:sldMkLst>
        <pc:picChg chg="del">
          <ac:chgData name="André Butuc" userId="5baa6f23-1d54-499c-9054-5ca7e9a8b4f5" providerId="ADAL" clId="{C0DB0C41-5D71-B548-BC1D-22BA1AD85CAE}" dt="2023-06-01T13:33:36.675" v="1030" actId="478"/>
          <ac:picMkLst>
            <pc:docMk/>
            <pc:sldMk cId="2462410608" sldId="314"/>
            <ac:picMk id="3" creationId="{DDD2811A-1ADF-C84B-88A7-F1FF6B99190D}"/>
          </ac:picMkLst>
        </pc:picChg>
        <pc:picChg chg="add mod">
          <ac:chgData name="André Butuc" userId="5baa6f23-1d54-499c-9054-5ca7e9a8b4f5" providerId="ADAL" clId="{C0DB0C41-5D71-B548-BC1D-22BA1AD85CAE}" dt="2023-06-01T13:36:58.544" v="1038" actId="1035"/>
          <ac:picMkLst>
            <pc:docMk/>
            <pc:sldMk cId="2462410608" sldId="314"/>
            <ac:picMk id="4" creationId="{D7BD0872-0707-B543-A53E-45D84C8F6BDA}"/>
          </ac:picMkLst>
        </pc:picChg>
        <pc:picChg chg="del">
          <ac:chgData name="André Butuc" userId="5baa6f23-1d54-499c-9054-5ca7e9a8b4f5" providerId="ADAL" clId="{C0DB0C41-5D71-B548-BC1D-22BA1AD85CAE}" dt="2023-06-01T13:33:35.838" v="1029" actId="478"/>
          <ac:picMkLst>
            <pc:docMk/>
            <pc:sldMk cId="2462410608" sldId="314"/>
            <ac:picMk id="1026" creationId="{A3A62012-8C16-3140-9D74-D3A9D9BFD182}"/>
          </ac:picMkLst>
        </pc:picChg>
      </pc:sldChg>
    </pc:docChg>
  </pc:docChgLst>
  <pc:docChgLst>
    <pc:chgData name="Artur Correia" userId="S::art.afo@ua.pt::15c6ac0e-afc8-4798-99e4-72cd18cdc49d" providerId="AD" clId="Web-{CE36C762-E682-2821-E188-5671539EE5E8}"/>
    <pc:docChg chg="modSld">
      <pc:chgData name="Artur Correia" userId="S::art.afo@ua.pt::15c6ac0e-afc8-4798-99e4-72cd18cdc49d" providerId="AD" clId="Web-{CE36C762-E682-2821-E188-5671539EE5E8}" dt="2023-04-24T19:57:49.739" v="4" actId="1076"/>
      <pc:docMkLst>
        <pc:docMk/>
      </pc:docMkLst>
      <pc:sldChg chg="modSp">
        <pc:chgData name="Artur Correia" userId="S::art.afo@ua.pt::15c6ac0e-afc8-4798-99e4-72cd18cdc49d" providerId="AD" clId="Web-{CE36C762-E682-2821-E188-5671539EE5E8}" dt="2023-04-24T19:57:49.739" v="4" actId="1076"/>
        <pc:sldMkLst>
          <pc:docMk/>
          <pc:sldMk cId="0" sldId="269"/>
        </pc:sldMkLst>
        <pc:spChg chg="mod">
          <ac:chgData name="Artur Correia" userId="S::art.afo@ua.pt::15c6ac0e-afc8-4798-99e4-72cd18cdc49d" providerId="AD" clId="Web-{CE36C762-E682-2821-E188-5671539EE5E8}" dt="2023-04-24T19:57:49.739" v="4" actId="1076"/>
          <ac:spMkLst>
            <pc:docMk/>
            <pc:sldMk cId="0" sldId="269"/>
            <ac:spMk id="21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522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519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271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64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081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516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076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275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587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372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ponto diferenciador da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DropMate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o seu foco em responder às necessidades únicas de empresas e lojas de menor dimensão, que geralmente são negligenciados pelos maiores serviços de entrega, como por exemplo negócios de dimensão mais local.</a:t>
            </a:r>
          </a:p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endParaRPr lang="pt-PT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Assim, a nossa aplicação traz valor tanto às pequenas lojas online que queiram aproximar se da sua base de clientes, e alargar a sua rede disponível de distribuição de uma forma eficiente e económica, facilitando a sua gestão logística, como a empresas que se proporcionem a servir como pontos de recolha para os seus produtos, fornecendo-lhes uma nova fonte de rendimento e permitindo-lhes também promover e aumentar a sua base de clientes. </a:t>
            </a:r>
          </a:p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endParaRPr lang="pt-PT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caso do nosso exemplo de implementação, a nossa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e-store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uma loja de venda de plantas e de produtos associados, a Floral Fiesta, enquanto que os pontos de recolha parceiros são floristas locais.</a:t>
            </a:r>
            <a:endParaRPr lang="pt-PT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845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779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902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739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nossa solução teve 2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submódulos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principais: o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submódulo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e-store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 Floral Fiesta, e o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sub-módulo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o serviço de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pickup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DropMate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endParaRPr lang="pt-PT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 cada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submódulo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utilizamos a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React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fazer o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frontend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Spring para o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o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como base de dados. A interface dos administradores da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DropMate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bem como dos operadores dos ACP, estão no mesmo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frontend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DropMate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PT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695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Olhando melhor para a organização do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DropMate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foi organizado em 3 controladores REST, estando a cada um subjacente o serviço respetivo, e os repositórios necessários para a camada de data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O controlador X serve o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frontend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Administrador, outro a servir o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frontend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Operador dos ACP, e outro a servir como ponto de contacto para as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E-Stores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contendo a lógica de negócio necessária para estas utilizarem os serviços dos pontos de recolha, como por exemplo a obtenção dos ACP que estão disponíveis para receber novas encomendas, a receção de novas encomendas feitas por utilizadores da loja, a obtenção do histórico de encomendas dos utilizadores, etc. </a:t>
            </a:r>
          </a:p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endParaRPr lang="pt-PT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sua vez, o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 Floral Fiesta tem os seguintes controladores REST… todos a servir o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frontend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 loja. Para a sua lógica de negócio contactar a API do </a:t>
            </a:r>
            <a:r>
              <a:rPr lang="pt-PT" sz="1800" kern="1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DropMate</a:t>
            </a:r>
            <a:r>
              <a:rPr lang="pt-PT" sz="1800" kern="1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existe uma camada de conexão servida pelo componente ….</a:t>
            </a:r>
            <a:endParaRPr lang="pt-PT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491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início do desenvolvimento nós começamos por definir os épicos e as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stories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iriam servir como ponto de partida para a organização das tarefas do projeto. Para isto, nós definimos 3 épicos: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00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definir as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stories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nós começamos por estabelecer os atores do serviço, e os respetivos casos de uso, com base nos requisitos presentes no guião do projeto.</a:t>
            </a:r>
          </a:p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endParaRPr lang="pt-PT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a escrita das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stories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nós seguimos o formato recomendado. Foram feitos também critérios de aceitação, que foram utilizados como pontos de partida para a implementação e para a criação dos testes de aceitação do código.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231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Falando um pouco do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workflow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desenvolvimento da equipa, seguimos um modelo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agile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com sprints de 7 dias. Os sprints começavam com reuniões semanais onde definíamos o trabalho principal a ser priorizado para a semana. Durante o desenvolvimento, definimos as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stories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serem o foco de cada sprint, discutindo a atribuição de uma classificação com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story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points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de 1 a 5, baseado na sua complexidade e prioridade. De seguida, eram definidas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subtarefas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cada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story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sendo as tarefas distribuídas entre a equipa.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362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gestão do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backlog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foi feita com recurso ao JIRA. Apenas consideramos uma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story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definida como “feita” quando todo o código relativo à sua implementação estava completado, isto é, o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respetivos testes, e o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frontend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os respetivos testes de aceitação. De maneira a organizar melhor o trabalho, decidimos criar uma 4º e 5º categoria para o estado das tarefas para além das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onde eram colocadas as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stories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 que faltavam apenas os testes funcionais.  Para completar as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stories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em particular o </a:t>
            </a:r>
            <a:r>
              <a:rPr lang="pt-PT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pt-P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seguimos uma abordagem TDD.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566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15487" y="1313066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Mate</a:t>
            </a:r>
            <a:br>
              <a:rPr lang="en"/>
            </a:br>
            <a:r>
              <a:rPr lang="en" sz="2400"/>
              <a:t>Serviço de Gestão de Pickup Points</a:t>
            </a:r>
            <a:endParaRPr/>
          </a:p>
        </p:txBody>
      </p:sp>
      <p:sp>
        <p:nvSpPr>
          <p:cNvPr id="2" name="Google Shape;88;p12">
            <a:extLst>
              <a:ext uri="{FF2B5EF4-FFF2-40B4-BE49-F238E27FC236}">
                <a16:creationId xmlns:a16="http://schemas.microsoft.com/office/drawing/2014/main" id="{4B30F730-9BFE-6C6E-B5F0-C43E36FADA4A}"/>
              </a:ext>
            </a:extLst>
          </p:cNvPr>
          <p:cNvSpPr txBox="1">
            <a:spLocks/>
          </p:cNvSpPr>
          <p:nvPr/>
        </p:nvSpPr>
        <p:spPr>
          <a:xfrm>
            <a:off x="615487" y="2670635"/>
            <a:ext cx="687440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2400" b="1">
                <a:solidFill>
                  <a:schemeClr val="bg2">
                    <a:lumMod val="75000"/>
                  </a:schemeClr>
                </a:solidFill>
              </a:rPr>
              <a:t>Teste e Qualidade de Software</a:t>
            </a:r>
            <a:br>
              <a:rPr lang="pt-PT" sz="2400">
                <a:solidFill>
                  <a:schemeClr val="bg2">
                    <a:lumMod val="75000"/>
                  </a:schemeClr>
                </a:solidFill>
              </a:rPr>
            </a:br>
            <a:r>
              <a:rPr lang="pt-PT" sz="1800">
                <a:solidFill>
                  <a:schemeClr val="bg2">
                    <a:lumMod val="75000"/>
                  </a:schemeClr>
                </a:solidFill>
              </a:rPr>
              <a:t>Apresentação do Projeto Final</a:t>
            </a:r>
            <a:br>
              <a:rPr lang="pt-PT" sz="1800">
                <a:solidFill>
                  <a:schemeClr val="bg2">
                    <a:lumMod val="75000"/>
                  </a:schemeClr>
                </a:solidFill>
              </a:rPr>
            </a:br>
            <a:endParaRPr lang="pt-PT" sz="1800">
              <a:solidFill>
                <a:schemeClr val="bg2">
                  <a:lumMod val="75000"/>
                </a:schemeClr>
              </a:solidFill>
            </a:endParaRPr>
          </a:p>
          <a:p>
            <a:endParaRPr lang="pt-PT" sz="1800">
              <a:solidFill>
                <a:schemeClr val="bg2">
                  <a:lumMod val="75000"/>
                </a:schemeClr>
              </a:solidFill>
            </a:endParaRPr>
          </a:p>
          <a:p>
            <a:br>
              <a:rPr lang="pt-PT" sz="1800">
                <a:solidFill>
                  <a:schemeClr val="bg2">
                    <a:lumMod val="75000"/>
                  </a:schemeClr>
                </a:solidFill>
              </a:rPr>
            </a:br>
            <a:br>
              <a:rPr lang="pt-PT" sz="2400"/>
            </a:br>
            <a:br>
              <a:rPr lang="pt-PT" sz="1200">
                <a:solidFill>
                  <a:schemeClr val="bg2">
                    <a:lumMod val="75000"/>
                  </a:schemeClr>
                </a:solidFill>
              </a:rPr>
            </a:br>
            <a:r>
              <a:rPr lang="pt-PT" sz="1200">
                <a:solidFill>
                  <a:schemeClr val="bg2">
                    <a:lumMod val="75000"/>
                  </a:schemeClr>
                </a:solidFill>
              </a:rPr>
              <a:t>Prof. Ilídio Oliveira</a:t>
            </a:r>
            <a:endParaRPr lang="pt-PT" sz="24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Google Shape;88;p12">
            <a:extLst>
              <a:ext uri="{FF2B5EF4-FFF2-40B4-BE49-F238E27FC236}">
                <a16:creationId xmlns:a16="http://schemas.microsoft.com/office/drawing/2014/main" id="{3EF40AA9-573C-A039-58E1-DB5C3728CF17}"/>
              </a:ext>
            </a:extLst>
          </p:cNvPr>
          <p:cNvSpPr txBox="1">
            <a:spLocks/>
          </p:cNvSpPr>
          <p:nvPr/>
        </p:nvSpPr>
        <p:spPr>
          <a:xfrm>
            <a:off x="5798676" y="4333208"/>
            <a:ext cx="2716477" cy="8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pt-PT" sz="1200">
                <a:solidFill>
                  <a:schemeClr val="bg2">
                    <a:lumMod val="75000"/>
                  </a:schemeClr>
                </a:solidFill>
              </a:rPr>
              <a:t>André </a:t>
            </a:r>
            <a:r>
              <a:rPr lang="pt-PT" sz="1200" err="1">
                <a:solidFill>
                  <a:schemeClr val="bg2">
                    <a:lumMod val="75000"/>
                  </a:schemeClr>
                </a:solidFill>
              </a:rPr>
              <a:t>Butuc</a:t>
            </a:r>
            <a:r>
              <a:rPr lang="pt-PT" sz="1200">
                <a:solidFill>
                  <a:schemeClr val="bg2">
                    <a:lumMod val="75000"/>
                  </a:schemeClr>
                </a:solidFill>
              </a:rPr>
              <a:t> (Nº </a:t>
            </a:r>
            <a:r>
              <a:rPr lang="pt-PT" sz="1200" err="1">
                <a:solidFill>
                  <a:schemeClr val="bg2">
                    <a:lumMod val="75000"/>
                  </a:schemeClr>
                </a:solidFill>
              </a:rPr>
              <a:t>Mec</a:t>
            </a:r>
            <a:r>
              <a:rPr lang="pt-PT" sz="1200">
                <a:solidFill>
                  <a:schemeClr val="bg2">
                    <a:lumMod val="75000"/>
                  </a:schemeClr>
                </a:solidFill>
              </a:rPr>
              <a:t>. 103530 )</a:t>
            </a:r>
          </a:p>
          <a:p>
            <a:pPr algn="r"/>
            <a:r>
              <a:rPr lang="pt-PT" sz="1200">
                <a:solidFill>
                  <a:schemeClr val="bg2">
                    <a:lumMod val="75000"/>
                  </a:schemeClr>
                </a:solidFill>
              </a:rPr>
              <a:t>Artur Correia (Nº </a:t>
            </a:r>
            <a:r>
              <a:rPr lang="pt-PT" sz="1200" err="1">
                <a:solidFill>
                  <a:schemeClr val="bg2">
                    <a:lumMod val="75000"/>
                  </a:schemeClr>
                </a:solidFill>
              </a:rPr>
              <a:t>Mec</a:t>
            </a:r>
            <a:r>
              <a:rPr lang="pt-PT" sz="1200">
                <a:solidFill>
                  <a:schemeClr val="bg2">
                    <a:lumMod val="75000"/>
                  </a:schemeClr>
                </a:solidFill>
              </a:rPr>
              <a:t>. 102477)</a:t>
            </a:r>
          </a:p>
          <a:p>
            <a:pPr algn="r"/>
            <a:r>
              <a:rPr lang="pt-PT" sz="1200">
                <a:solidFill>
                  <a:schemeClr val="bg2">
                    <a:lumMod val="75000"/>
                  </a:schemeClr>
                </a:solidFill>
              </a:rPr>
              <a:t>Daniel Carvalho (Nº </a:t>
            </a:r>
            <a:r>
              <a:rPr lang="pt-PT" sz="1200" err="1">
                <a:solidFill>
                  <a:schemeClr val="bg2">
                    <a:lumMod val="75000"/>
                  </a:schemeClr>
                </a:solidFill>
              </a:rPr>
              <a:t>Mec</a:t>
            </a:r>
            <a:r>
              <a:rPr lang="pt-PT" sz="1200">
                <a:solidFill>
                  <a:schemeClr val="bg2">
                    <a:lumMod val="75000"/>
                  </a:schemeClr>
                </a:solidFill>
              </a:rPr>
              <a:t>. 77036)</a:t>
            </a:r>
            <a:endParaRPr lang="pt-PT" sz="24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Test-Driven Development</a:t>
            </a:r>
            <a:endParaRPr b="1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9" name="Google Shape;125;p17">
            <a:extLst>
              <a:ext uri="{FF2B5EF4-FFF2-40B4-BE49-F238E27FC236}">
                <a16:creationId xmlns:a16="http://schemas.microsoft.com/office/drawing/2014/main" id="{74E092B1-B459-CD40-8C89-5267BE33E1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47268" y="1498824"/>
            <a:ext cx="2299917" cy="6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Unit Testing</a:t>
            </a:r>
          </a:p>
        </p:txBody>
      </p:sp>
      <p:sp>
        <p:nvSpPr>
          <p:cNvPr id="10" name="Google Shape;125;p17">
            <a:extLst>
              <a:ext uri="{FF2B5EF4-FFF2-40B4-BE49-F238E27FC236}">
                <a16:creationId xmlns:a16="http://schemas.microsoft.com/office/drawing/2014/main" id="{D261681A-27D9-3147-B519-813F6FF17894}"/>
              </a:ext>
            </a:extLst>
          </p:cNvPr>
          <p:cNvSpPr txBox="1">
            <a:spLocks/>
          </p:cNvSpPr>
          <p:nvPr/>
        </p:nvSpPr>
        <p:spPr>
          <a:xfrm>
            <a:off x="6016869" y="1498825"/>
            <a:ext cx="2906796" cy="69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GB"/>
              <a:t>Integration Testing</a:t>
            </a:r>
          </a:p>
        </p:txBody>
      </p:sp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85A759E0-B295-B84F-95A7-1CB05F75B789}"/>
              </a:ext>
            </a:extLst>
          </p:cNvPr>
          <p:cNvSpPr txBox="1">
            <a:spLocks/>
          </p:cNvSpPr>
          <p:nvPr/>
        </p:nvSpPr>
        <p:spPr>
          <a:xfrm>
            <a:off x="119224" y="1498824"/>
            <a:ext cx="3078246" cy="69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GB"/>
              <a:t>Boundary Testing</a:t>
            </a:r>
          </a:p>
        </p:txBody>
      </p:sp>
      <p:sp>
        <p:nvSpPr>
          <p:cNvPr id="8" name="Seta para a Direita 7">
            <a:extLst>
              <a:ext uri="{FF2B5EF4-FFF2-40B4-BE49-F238E27FC236}">
                <a16:creationId xmlns:a16="http://schemas.microsoft.com/office/drawing/2014/main" id="{A3DF684B-C66F-394F-BD54-CEB3D4772C5D}"/>
              </a:ext>
            </a:extLst>
          </p:cNvPr>
          <p:cNvSpPr/>
          <p:nvPr/>
        </p:nvSpPr>
        <p:spPr>
          <a:xfrm>
            <a:off x="3112532" y="1736752"/>
            <a:ext cx="354622" cy="215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eta para a Direita 14">
            <a:extLst>
              <a:ext uri="{FF2B5EF4-FFF2-40B4-BE49-F238E27FC236}">
                <a16:creationId xmlns:a16="http://schemas.microsoft.com/office/drawing/2014/main" id="{6395DEB8-8A76-164D-A1C7-B49560C4A7BD}"/>
              </a:ext>
            </a:extLst>
          </p:cNvPr>
          <p:cNvSpPr/>
          <p:nvPr/>
        </p:nvSpPr>
        <p:spPr>
          <a:xfrm>
            <a:off x="5642361" y="1736752"/>
            <a:ext cx="354622" cy="215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BE4E92E-55B1-F74B-A09E-AAFFE4E9A59A}"/>
              </a:ext>
            </a:extLst>
          </p:cNvPr>
          <p:cNvSpPr txBox="1"/>
          <p:nvPr/>
        </p:nvSpPr>
        <p:spPr>
          <a:xfrm>
            <a:off x="469644" y="2332344"/>
            <a:ext cx="2377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@</a:t>
            </a:r>
            <a:r>
              <a:rPr lang="en-GB" sz="16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WebMvcTest</a:t>
            </a:r>
            <a:endParaRPr lang="en-GB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@</a:t>
            </a:r>
            <a:r>
              <a:rPr lang="en-GB" sz="16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MockMvc</a:t>
            </a:r>
            <a:endParaRPr lang="en-GB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EBA0CBC-64F6-804E-A216-EB7F3DD1A3D5}"/>
              </a:ext>
            </a:extLst>
          </p:cNvPr>
          <p:cNvSpPr txBox="1"/>
          <p:nvPr/>
        </p:nvSpPr>
        <p:spPr>
          <a:xfrm>
            <a:off x="3639464" y="2332344"/>
            <a:ext cx="2377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Mockito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@Mock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E102D2B-ADC7-DB4B-93D4-1EE423BF3E95}"/>
              </a:ext>
            </a:extLst>
          </p:cNvPr>
          <p:cNvSpPr txBox="1"/>
          <p:nvPr/>
        </p:nvSpPr>
        <p:spPr>
          <a:xfrm>
            <a:off x="6281564" y="2332344"/>
            <a:ext cx="2377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@</a:t>
            </a:r>
            <a:r>
              <a:rPr lang="en-GB" sz="16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SpringBootTest</a:t>
            </a:r>
            <a:endParaRPr lang="en-GB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RestAssured</a:t>
            </a:r>
            <a:endParaRPr lang="en-GB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Google Shape;125;p17">
            <a:extLst>
              <a:ext uri="{FF2B5EF4-FFF2-40B4-BE49-F238E27FC236}">
                <a16:creationId xmlns:a16="http://schemas.microsoft.com/office/drawing/2014/main" id="{50EE8143-1840-714C-BA92-67D3F86CE340}"/>
              </a:ext>
            </a:extLst>
          </p:cNvPr>
          <p:cNvSpPr txBox="1">
            <a:spLocks/>
          </p:cNvSpPr>
          <p:nvPr/>
        </p:nvSpPr>
        <p:spPr>
          <a:xfrm>
            <a:off x="3143828" y="3308743"/>
            <a:ext cx="2906796" cy="69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GB"/>
              <a:t>Functional Testing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13F81D7-CED0-2643-A504-7F4C73A855E3}"/>
              </a:ext>
            </a:extLst>
          </p:cNvPr>
          <p:cNvSpPr txBox="1"/>
          <p:nvPr/>
        </p:nvSpPr>
        <p:spPr>
          <a:xfrm>
            <a:off x="3447268" y="3954115"/>
            <a:ext cx="2906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Selenium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Page Oriented Pattern</a:t>
            </a:r>
          </a:p>
        </p:txBody>
      </p:sp>
    </p:spTree>
    <p:extLst>
      <p:ext uri="{BB962C8B-B14F-4D97-AF65-F5344CB8AC3E}">
        <p14:creationId xmlns:p14="http://schemas.microsoft.com/office/powerpoint/2010/main" val="5972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  <p:bldP spid="11" grpId="0"/>
      <p:bldP spid="8" grpId="0" animBg="1"/>
      <p:bldP spid="15" grpId="0" animBg="1"/>
      <p:bldP spid="12" grpId="0"/>
      <p:bldP spid="17" grpId="0"/>
      <p:bldP spid="18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Continuous Integration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Imagem 2" descr="Uma imagem com Tipo de letra, Gráficos, logótipo, branco&#10;&#10;Descrição gerada automaticamente">
            <a:extLst>
              <a:ext uri="{FF2B5EF4-FFF2-40B4-BE49-F238E27FC236}">
                <a16:creationId xmlns:a16="http://schemas.microsoft.com/office/drawing/2014/main" id="{94136E0B-6A1D-B64B-9244-CD5ADD937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00" y="2046210"/>
            <a:ext cx="3496962" cy="1790809"/>
          </a:xfrm>
          <a:prstGeom prst="rect">
            <a:avLst/>
          </a:prstGeom>
        </p:spPr>
      </p:pic>
      <p:pic>
        <p:nvPicPr>
          <p:cNvPr id="5" name="Imagem 4" descr="Uma imagem com Tipo de letra, Gráficos, logótipo, símbolo&#10;&#10;Descrição gerada automaticamente">
            <a:extLst>
              <a:ext uri="{FF2B5EF4-FFF2-40B4-BE49-F238E27FC236}">
                <a16:creationId xmlns:a16="http://schemas.microsoft.com/office/drawing/2014/main" id="{CCDBF71C-0792-EE44-A96B-E307D3760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63692"/>
            <a:ext cx="3995127" cy="9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6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Sonar Cloud Quality Gates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Imagem 2" descr="Uma imagem com texto, Tipo de letra, número, software&#10;&#10;Descrição gerada automaticamente">
            <a:extLst>
              <a:ext uri="{FF2B5EF4-FFF2-40B4-BE49-F238E27FC236}">
                <a16:creationId xmlns:a16="http://schemas.microsoft.com/office/drawing/2014/main" id="{8536DB1E-AFBC-5E40-8AF9-F2EBD4B9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93" y="1556951"/>
            <a:ext cx="5322654" cy="2902343"/>
          </a:xfrm>
          <a:prstGeom prst="rect">
            <a:avLst/>
          </a:prstGeom>
        </p:spPr>
      </p:pic>
      <p:pic>
        <p:nvPicPr>
          <p:cNvPr id="5" name="Imagem 4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87F1991D-F271-224D-8888-0BDFFF07F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26" y="1824216"/>
            <a:ext cx="3695149" cy="27833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73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699" y="358388"/>
            <a:ext cx="7768607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GitHub Organization and Repositories 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Imagem 2" descr="Uma imagem com texto, número, Tipo de letra, captura de ecrã&#10;&#10;Descrição gerada automaticamente">
            <a:extLst>
              <a:ext uri="{FF2B5EF4-FFF2-40B4-BE49-F238E27FC236}">
                <a16:creationId xmlns:a16="http://schemas.microsoft.com/office/drawing/2014/main" id="{3EE53457-AA98-BB43-944D-979FB1045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354" y="1487570"/>
            <a:ext cx="5083292" cy="293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28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699" y="358388"/>
            <a:ext cx="7768607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err="1"/>
              <a:t>Gitflow</a:t>
            </a:r>
            <a:r>
              <a:rPr lang="en-GB" b="1"/>
              <a:t>, Branches &amp; Pull Requests 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A62012-8C16-3140-9D74-D3A9D9BF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94" y="1972109"/>
            <a:ext cx="34925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Uma imagem com texto, captura de ecrã, Tipo de letra, Página web&#10;&#10;Descrição gerada automaticamente">
            <a:extLst>
              <a:ext uri="{FF2B5EF4-FFF2-40B4-BE49-F238E27FC236}">
                <a16:creationId xmlns:a16="http://schemas.microsoft.com/office/drawing/2014/main" id="{DDD2811A-1ADF-C84B-88A7-F1FF6B991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969" y="1340480"/>
            <a:ext cx="4793691" cy="34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49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699" y="358388"/>
            <a:ext cx="7768607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err="1"/>
              <a:t>Gitflow</a:t>
            </a:r>
            <a:r>
              <a:rPr lang="en-GB" b="1"/>
              <a:t>, Branches &amp; Pull Requests 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" name="Imagem 3" descr="Uma imagem com texto, captura de ecrã, software, Página web&#10;&#10;Descrição gerada automaticamente">
            <a:extLst>
              <a:ext uri="{FF2B5EF4-FFF2-40B4-BE49-F238E27FC236}">
                <a16:creationId xmlns:a16="http://schemas.microsoft.com/office/drawing/2014/main" id="{D7BD0872-0707-B543-A53E-45D84C8F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696" y="1377383"/>
            <a:ext cx="5431214" cy="315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10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699" y="358388"/>
            <a:ext cx="7768607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Continuous Deployment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Imagem 4" descr="Uma imagem com Tipo de letra, Gráficos, logótipo, branco&#10;&#10;Descrição gerada automaticamente">
            <a:extLst>
              <a:ext uri="{FF2B5EF4-FFF2-40B4-BE49-F238E27FC236}">
                <a16:creationId xmlns:a16="http://schemas.microsoft.com/office/drawing/2014/main" id="{462E7BBD-6823-DE41-A12A-B35B2593E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00" y="2046210"/>
            <a:ext cx="3496962" cy="1790809"/>
          </a:xfrm>
          <a:prstGeom prst="rect">
            <a:avLst/>
          </a:prstGeom>
        </p:spPr>
      </p:pic>
      <p:pic>
        <p:nvPicPr>
          <p:cNvPr id="6" name="Imagem 5" descr="Uma imagem com Tipo de letra, Gráficos, logótipo, design&#10;&#10;Descrição gerada automaticamente">
            <a:extLst>
              <a:ext uri="{FF2B5EF4-FFF2-40B4-BE49-F238E27FC236}">
                <a16:creationId xmlns:a16="http://schemas.microsoft.com/office/drawing/2014/main" id="{0CD70B87-D587-CF4A-B099-40C0BA354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676" y="1247245"/>
            <a:ext cx="3187630" cy="1793042"/>
          </a:xfrm>
          <a:prstGeom prst="rect">
            <a:avLst/>
          </a:prstGeom>
        </p:spPr>
      </p:pic>
      <p:pic>
        <p:nvPicPr>
          <p:cNvPr id="8" name="Imagem 7" descr="Uma imagem com Gráficos, logótipo, texto, Tipo de letra&#10;&#10;Descrição gerada automaticamente">
            <a:extLst>
              <a:ext uri="{FF2B5EF4-FFF2-40B4-BE49-F238E27FC236}">
                <a16:creationId xmlns:a16="http://schemas.microsoft.com/office/drawing/2014/main" id="{69DA8102-2C04-4244-9E0E-73AF2511A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056" y="2560027"/>
            <a:ext cx="2071756" cy="207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31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699" y="358388"/>
            <a:ext cx="7768607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Continuous Deployment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" name="Imagem 5" descr="Uma imagem com texto, captura de ecrã, número&#10;&#10;Descrição gerada automaticamente">
            <a:extLst>
              <a:ext uri="{FF2B5EF4-FFF2-40B4-BE49-F238E27FC236}">
                <a16:creationId xmlns:a16="http://schemas.microsoft.com/office/drawing/2014/main" id="{31532EEE-33ED-0748-83E6-DE9CB29DD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01" y="1430215"/>
            <a:ext cx="5173490" cy="275212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D09A0C5-89A3-F240-A5CD-1A4744C880CF}"/>
              </a:ext>
            </a:extLst>
          </p:cNvPr>
          <p:cNvSpPr txBox="1"/>
          <p:nvPr/>
        </p:nvSpPr>
        <p:spPr>
          <a:xfrm>
            <a:off x="422030" y="1676400"/>
            <a:ext cx="270458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DropMate</a:t>
            </a:r>
            <a:r>
              <a:rPr lang="en-GB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Resource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DropMate</a:t>
            </a:r>
            <a:r>
              <a:rPr lang="en-GB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App Service;</a:t>
            </a:r>
          </a:p>
          <a:p>
            <a:endParaRPr lang="en-GB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FloralFiesta</a:t>
            </a:r>
            <a:r>
              <a:rPr lang="en-GB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App Service;</a:t>
            </a:r>
          </a:p>
          <a:p>
            <a:endParaRPr lang="en-GB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Dropmate</a:t>
            </a:r>
            <a:r>
              <a:rPr lang="en-GB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SQL Server;</a:t>
            </a:r>
          </a:p>
          <a:p>
            <a:endParaRPr lang="en-GB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db</a:t>
            </a:r>
            <a:r>
              <a:rPr lang="en-GB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SQL Database;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47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699" y="358388"/>
            <a:ext cx="7768607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System Observability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Imagem 2" descr="Uma imagem com captura de ecrã, texto, file, Gráfico&#10;&#10;Descrição gerada automaticamente">
            <a:extLst>
              <a:ext uri="{FF2B5EF4-FFF2-40B4-BE49-F238E27FC236}">
                <a16:creationId xmlns:a16="http://schemas.microsoft.com/office/drawing/2014/main" id="{5367BD4D-095A-324C-97D1-1178F1974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38" y="1438436"/>
            <a:ext cx="7022123" cy="29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08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699" y="358388"/>
            <a:ext cx="7768607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System Observability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" name="Imagem 3" descr="Uma imagem com captura de ecrã, texto&#10;&#10;Descrição gerada automaticamente">
            <a:extLst>
              <a:ext uri="{FF2B5EF4-FFF2-40B4-BE49-F238E27FC236}">
                <a16:creationId xmlns:a16="http://schemas.microsoft.com/office/drawing/2014/main" id="{7EE4C940-B503-0647-8DBC-0E8BDA50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57" y="1499519"/>
            <a:ext cx="7417086" cy="291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5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270737" y="2144013"/>
            <a:ext cx="3237945" cy="17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Para pequenas lojas online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Permite a sua aproximação dos seus clientes e o alargamento da sua rede de distribuição</a:t>
            </a:r>
            <a:endParaRPr sz="1800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3775318" y="2144013"/>
            <a:ext cx="3305576" cy="17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Para pequenas lojas locais 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/>
              <a:t>A</a:t>
            </a:r>
            <a:r>
              <a:rPr lang="en" sz="1800"/>
              <a:t> prestação de serviços como pontes de recolha fornece novas fontes de rendimento e oportunidades para se promoverem aos clientes</a:t>
            </a:r>
            <a:endParaRPr sz="180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Google Shape;105;p14">
            <a:extLst>
              <a:ext uri="{FF2B5EF4-FFF2-40B4-BE49-F238E27FC236}">
                <a16:creationId xmlns:a16="http://schemas.microsoft.com/office/drawing/2014/main" id="{0EE08902-D61F-2AEA-8AD3-5E70A7D89FF4}"/>
              </a:ext>
            </a:extLst>
          </p:cNvPr>
          <p:cNvPicPr preferRelativeResize="0"/>
          <p:nvPr/>
        </p:nvPicPr>
        <p:blipFill>
          <a:blip r:embed="rId3"/>
          <a:srcRect l="27915" r="27915"/>
          <a:stretch/>
        </p:blipFill>
        <p:spPr>
          <a:xfrm>
            <a:off x="7354175" y="0"/>
            <a:ext cx="1789826" cy="50652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7EC1FBCB-67FA-2D3A-9EB2-90464AF5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37" y="161225"/>
            <a:ext cx="6462600" cy="857400"/>
          </a:xfrm>
        </p:spPr>
        <p:txBody>
          <a:bodyPr/>
          <a:lstStyle/>
          <a:p>
            <a:r>
              <a:rPr lang="pt-PT" b="1"/>
              <a:t>Conceito do </a:t>
            </a:r>
            <a:r>
              <a:rPr lang="pt-PT" b="1" err="1"/>
              <a:t>Drop</a:t>
            </a:r>
            <a:r>
              <a:rPr lang="pt-PT" b="1"/>
              <a:t> Mate</a:t>
            </a:r>
          </a:p>
        </p:txBody>
      </p:sp>
      <p:sp>
        <p:nvSpPr>
          <p:cNvPr id="5" name="Google Shape;144;p19">
            <a:extLst>
              <a:ext uri="{FF2B5EF4-FFF2-40B4-BE49-F238E27FC236}">
                <a16:creationId xmlns:a16="http://schemas.microsoft.com/office/drawing/2014/main" id="{1762B25F-0718-ACFC-E8AC-4A310E845B64}"/>
              </a:ext>
            </a:extLst>
          </p:cNvPr>
          <p:cNvSpPr txBox="1">
            <a:spLocks/>
          </p:cNvSpPr>
          <p:nvPr/>
        </p:nvSpPr>
        <p:spPr>
          <a:xfrm>
            <a:off x="270737" y="1140723"/>
            <a:ext cx="6686835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Lato"/>
              <a:buChar char="▷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■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■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■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US" sz="1800" err="1"/>
              <a:t>Foco</a:t>
            </a:r>
            <a:r>
              <a:rPr lang="en-US" sz="1800"/>
              <a:t> </a:t>
            </a:r>
            <a:r>
              <a:rPr lang="en-US" sz="1800" err="1"/>
              <a:t>nas</a:t>
            </a:r>
            <a:r>
              <a:rPr lang="en-US" sz="1800"/>
              <a:t> </a:t>
            </a:r>
            <a:r>
              <a:rPr lang="en-US" sz="1800" err="1"/>
              <a:t>necessidades</a:t>
            </a:r>
            <a:r>
              <a:rPr lang="en-US" sz="1800"/>
              <a:t> </a:t>
            </a:r>
            <a:r>
              <a:rPr lang="en-US" sz="1800" err="1"/>
              <a:t>únicas</a:t>
            </a:r>
            <a:r>
              <a:rPr lang="en-US" sz="1800"/>
              <a:t> de </a:t>
            </a:r>
            <a:r>
              <a:rPr lang="en-US" sz="1800" err="1"/>
              <a:t>empresas</a:t>
            </a:r>
            <a:r>
              <a:rPr lang="en-US" sz="1800"/>
              <a:t> e </a:t>
            </a:r>
            <a:r>
              <a:rPr lang="en-US" sz="1800" err="1"/>
              <a:t>lojas</a:t>
            </a:r>
            <a:r>
              <a:rPr lang="en-US" sz="1800"/>
              <a:t> de </a:t>
            </a:r>
            <a:r>
              <a:rPr lang="en-US" sz="1800" err="1"/>
              <a:t>pequena</a:t>
            </a:r>
            <a:r>
              <a:rPr lang="en-US" sz="1800"/>
              <a:t> </a:t>
            </a:r>
            <a:r>
              <a:rPr lang="en-US" sz="1800" err="1"/>
              <a:t>dimensão</a:t>
            </a:r>
            <a:r>
              <a:rPr lang="en-US" sz="1800"/>
              <a:t>, </a:t>
            </a:r>
            <a:r>
              <a:rPr lang="en-US" sz="1800" err="1"/>
              <a:t>fornecendo</a:t>
            </a:r>
            <a:r>
              <a:rPr lang="en-US" sz="1800"/>
              <a:t> valor:</a:t>
            </a:r>
          </a:p>
        </p:txBody>
      </p:sp>
    </p:spTree>
    <p:extLst>
      <p:ext uri="{BB962C8B-B14F-4D97-AF65-F5344CB8AC3E}">
        <p14:creationId xmlns:p14="http://schemas.microsoft.com/office/powerpoint/2010/main" val="29249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build="p"/>
      <p:bldP spid="14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699" y="358388"/>
            <a:ext cx="7768607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System Observability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Imagem 2" descr="Uma imagem com captura de ecrã, texto&#10;&#10;Descrição gerada automaticamente">
            <a:extLst>
              <a:ext uri="{FF2B5EF4-FFF2-40B4-BE49-F238E27FC236}">
                <a16:creationId xmlns:a16="http://schemas.microsoft.com/office/drawing/2014/main" id="{AABB0A61-29C4-034E-8B96-A048C4C07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29" y="1237052"/>
            <a:ext cx="7643446" cy="361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47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699" y="358388"/>
            <a:ext cx="7768607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System Observability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" name="Imagem 3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C605664E-11AF-6846-AFAE-FAA71F2C2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500715" y="1344490"/>
            <a:ext cx="3569342" cy="3028217"/>
          </a:xfrm>
          <a:prstGeom prst="rect">
            <a:avLst/>
          </a:prstGeom>
        </p:spPr>
      </p:pic>
      <p:pic>
        <p:nvPicPr>
          <p:cNvPr id="7" name="Imagem 6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D51FB9E3-7E4F-CA46-8244-9F613ED7E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4778002" y="1344489"/>
            <a:ext cx="3569342" cy="302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24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800527" y="2993044"/>
            <a:ext cx="662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Thank you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496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366CDDA0-489D-457C-3A88-C623FD1A7F14}"/>
              </a:ext>
            </a:extLst>
          </p:cNvPr>
          <p:cNvSpPr txBox="1">
            <a:spLocks/>
          </p:cNvSpPr>
          <p:nvPr/>
        </p:nvSpPr>
        <p:spPr>
          <a:xfrm>
            <a:off x="270737" y="161225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b="1"/>
              <a:t>Arquitetura do Sistema</a:t>
            </a:r>
          </a:p>
        </p:txBody>
      </p:sp>
      <p:pic>
        <p:nvPicPr>
          <p:cNvPr id="7" name="Imagem 6" title="Inserting image...">
            <a:extLst>
              <a:ext uri="{FF2B5EF4-FFF2-40B4-BE49-F238E27FC236}">
                <a16:creationId xmlns:a16="http://schemas.microsoft.com/office/drawing/2014/main" id="{B3AF1C57-4302-4DD3-A210-88F914E73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290" y="1293076"/>
            <a:ext cx="4773419" cy="318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07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3AF1C57-4302-4DD3-A210-88F914E733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40043" y="154552"/>
            <a:ext cx="5663913" cy="483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42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800527" y="2993044"/>
            <a:ext cx="662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Demo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BEC4B4A-9B8F-FEC8-5E31-17E43A2D5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85" y="282760"/>
            <a:ext cx="1783730" cy="17837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Epics and User Stories</a:t>
            </a:r>
            <a:endParaRPr b="1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366154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pt-PT" err="1"/>
              <a:t>We</a:t>
            </a:r>
            <a:r>
              <a:rPr lang="pt-PT"/>
              <a:t> </a:t>
            </a:r>
            <a:r>
              <a:rPr lang="pt-PT" err="1"/>
              <a:t>established</a:t>
            </a:r>
            <a:r>
              <a:rPr lang="pt-PT"/>
              <a:t> </a:t>
            </a:r>
            <a:r>
              <a:rPr lang="pt-PT" err="1"/>
              <a:t>three</a:t>
            </a:r>
            <a:r>
              <a:rPr lang="pt-PT"/>
              <a:t> </a:t>
            </a:r>
            <a:r>
              <a:rPr lang="pt-PT" err="1"/>
              <a:t>epics</a:t>
            </a:r>
            <a:r>
              <a:rPr lang="pt-PT"/>
              <a:t> for </a:t>
            </a:r>
            <a:r>
              <a:rPr lang="pt-PT" err="1"/>
              <a:t>development</a:t>
            </a:r>
            <a:r>
              <a:rPr lang="pt-PT"/>
              <a:t>:</a:t>
            </a:r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pt-PT" err="1"/>
              <a:t>Development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Floral Fiesta </a:t>
            </a:r>
            <a:r>
              <a:rPr lang="pt-PT" err="1"/>
              <a:t>E-Store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pt-PT" err="1"/>
              <a:t>Development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DropMate</a:t>
            </a:r>
            <a:r>
              <a:rPr lang="pt-PT"/>
              <a:t> </a:t>
            </a:r>
            <a:r>
              <a:rPr lang="pt-PT" err="1"/>
              <a:t>Platform</a:t>
            </a:r>
            <a:endParaRPr lang="pt-PT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pt-PT" err="1"/>
              <a:t>Development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ACP </a:t>
            </a:r>
            <a:r>
              <a:rPr lang="pt-PT" err="1"/>
              <a:t>Operator</a:t>
            </a:r>
            <a:r>
              <a:rPr lang="pt-PT"/>
              <a:t> UI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4891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9D215AF-5143-CDCA-ACAA-4A98A5AA8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658" y="129782"/>
            <a:ext cx="4720684" cy="48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75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Agile Backlog Management</a:t>
            </a:r>
            <a:endParaRPr b="1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pt-PT" err="1"/>
              <a:t>Workflow</a:t>
            </a:r>
            <a:r>
              <a:rPr lang="pt-PT"/>
              <a:t> </a:t>
            </a:r>
            <a:r>
              <a:rPr lang="pt-PT" err="1"/>
              <a:t>divided</a:t>
            </a:r>
            <a:r>
              <a:rPr lang="pt-PT"/>
              <a:t> in 7-day sprints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pt-PT" err="1"/>
              <a:t>User</a:t>
            </a:r>
            <a:r>
              <a:rPr lang="pt-PT"/>
              <a:t> </a:t>
            </a:r>
            <a:r>
              <a:rPr lang="pt-PT" err="1"/>
              <a:t>stories</a:t>
            </a:r>
            <a:r>
              <a:rPr lang="pt-PT"/>
              <a:t> </a:t>
            </a:r>
            <a:r>
              <a:rPr lang="pt-PT" err="1"/>
              <a:t>classified</a:t>
            </a:r>
            <a:r>
              <a:rPr lang="pt-PT"/>
              <a:t> in </a:t>
            </a:r>
            <a:r>
              <a:rPr lang="pt-PT" err="1"/>
              <a:t>story</a:t>
            </a:r>
            <a:r>
              <a:rPr lang="pt-PT"/>
              <a:t> </a:t>
            </a:r>
            <a:r>
              <a:rPr lang="pt-PT" err="1"/>
              <a:t>points</a:t>
            </a:r>
            <a:r>
              <a:rPr lang="pt-PT"/>
              <a:t> </a:t>
            </a:r>
            <a:r>
              <a:rPr lang="pt-PT" err="1"/>
              <a:t>on</a:t>
            </a:r>
            <a:r>
              <a:rPr lang="pt-PT"/>
              <a:t> a </a:t>
            </a:r>
            <a:r>
              <a:rPr lang="pt-PT" err="1"/>
              <a:t>scale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1-5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pt-PT" err="1"/>
              <a:t>User</a:t>
            </a:r>
            <a:r>
              <a:rPr lang="pt-PT"/>
              <a:t> </a:t>
            </a:r>
            <a:r>
              <a:rPr lang="pt-PT" err="1"/>
              <a:t>stories</a:t>
            </a:r>
            <a:r>
              <a:rPr lang="pt-PT"/>
              <a:t> </a:t>
            </a:r>
            <a:r>
              <a:rPr lang="pt-PT" err="1"/>
              <a:t>subdivided</a:t>
            </a:r>
            <a:r>
              <a:rPr lang="pt-PT"/>
              <a:t> </a:t>
            </a:r>
            <a:r>
              <a:rPr lang="pt-PT" err="1"/>
              <a:t>into</a:t>
            </a:r>
            <a:r>
              <a:rPr lang="pt-PT"/>
              <a:t> </a:t>
            </a:r>
            <a:r>
              <a:rPr lang="pt-PT" err="1"/>
              <a:t>tasks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8180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Agile Backlog Management</a:t>
            </a:r>
            <a:endParaRPr b="1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917312" y="1929466"/>
            <a:ext cx="4226688" cy="2166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pt-PT" sz="1600" err="1"/>
              <a:t>Stories</a:t>
            </a:r>
            <a:r>
              <a:rPr lang="pt-PT" sz="1600"/>
              <a:t> are </a:t>
            </a:r>
            <a:r>
              <a:rPr lang="pt-PT" sz="1600" err="1"/>
              <a:t>only</a:t>
            </a:r>
            <a:r>
              <a:rPr lang="pt-PT" sz="1600"/>
              <a:t> </a:t>
            </a:r>
            <a:r>
              <a:rPr lang="pt-PT" sz="1600" err="1"/>
              <a:t>considered</a:t>
            </a:r>
            <a:r>
              <a:rPr lang="pt-PT" sz="1600"/>
              <a:t> </a:t>
            </a:r>
            <a:r>
              <a:rPr lang="pt-PT" sz="1600" err="1"/>
              <a:t>done</a:t>
            </a:r>
            <a:r>
              <a:rPr lang="pt-PT" sz="1600"/>
              <a:t> </a:t>
            </a:r>
            <a:r>
              <a:rPr lang="pt-PT" sz="1600" err="1"/>
              <a:t>when</a:t>
            </a:r>
            <a:r>
              <a:rPr lang="pt-PT" sz="1600"/>
              <a:t> </a:t>
            </a:r>
            <a:r>
              <a:rPr lang="pt-PT" sz="1600" err="1"/>
              <a:t>backend</a:t>
            </a:r>
            <a:r>
              <a:rPr lang="pt-PT" sz="1600"/>
              <a:t> </a:t>
            </a:r>
            <a:r>
              <a:rPr lang="pt-PT" sz="1600" err="1"/>
              <a:t>and</a:t>
            </a:r>
            <a:r>
              <a:rPr lang="pt-PT" sz="1600"/>
              <a:t> </a:t>
            </a:r>
            <a:r>
              <a:rPr lang="pt-PT" sz="1600" err="1"/>
              <a:t>frontend</a:t>
            </a:r>
            <a:r>
              <a:rPr lang="pt-PT" sz="1600"/>
              <a:t> are </a:t>
            </a:r>
            <a:r>
              <a:rPr lang="pt-PT" sz="1600" err="1"/>
              <a:t>fully</a:t>
            </a:r>
            <a:r>
              <a:rPr lang="pt-PT" sz="1600"/>
              <a:t> </a:t>
            </a:r>
            <a:r>
              <a:rPr lang="pt-PT" sz="1600" err="1"/>
              <a:t>implemented</a:t>
            </a:r>
            <a:r>
              <a:rPr lang="pt-PT" sz="1600"/>
              <a:t>, </a:t>
            </a:r>
            <a:r>
              <a:rPr lang="pt-PT" sz="1600" err="1"/>
              <a:t>including</a:t>
            </a:r>
            <a:r>
              <a:rPr lang="pt-PT" sz="1600"/>
              <a:t> </a:t>
            </a:r>
            <a:r>
              <a:rPr lang="pt-PT" sz="1600" err="1"/>
              <a:t>tests</a:t>
            </a:r>
            <a:endParaRPr lang="pt-PT" sz="16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endParaRPr lang="pt-PT" sz="16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pt-PT" sz="1600" err="1"/>
              <a:t>Additional</a:t>
            </a:r>
            <a:r>
              <a:rPr lang="pt-PT" sz="1600"/>
              <a:t> </a:t>
            </a:r>
            <a:r>
              <a:rPr lang="pt-PT" sz="1600" err="1"/>
              <a:t>categories</a:t>
            </a:r>
            <a:r>
              <a:rPr lang="pt-PT" sz="1600"/>
              <a:t> for </a:t>
            </a:r>
            <a:r>
              <a:rPr lang="pt-PT" sz="1600" err="1"/>
              <a:t>better</a:t>
            </a:r>
            <a:r>
              <a:rPr lang="pt-PT" sz="1600"/>
              <a:t> management</a:t>
            </a: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3ECDA5-8EF2-12CE-EDE8-E022EC13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94" y="1573563"/>
            <a:ext cx="4667495" cy="252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78832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1002</Words>
  <Application>Microsoft Office PowerPoint</Application>
  <PresentationFormat>Apresentação no Ecrã (16:9)</PresentationFormat>
  <Paragraphs>105</Paragraphs>
  <Slides>22</Slides>
  <Notes>22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8" baseType="lpstr">
      <vt:lpstr>Raleway</vt:lpstr>
      <vt:lpstr>Arial</vt:lpstr>
      <vt:lpstr>Calibri</vt:lpstr>
      <vt:lpstr>Open Sans</vt:lpstr>
      <vt:lpstr>Lato</vt:lpstr>
      <vt:lpstr>Antonio template</vt:lpstr>
      <vt:lpstr>Drop Mate Serviço de Gestão de Pickup Points</vt:lpstr>
      <vt:lpstr>Conceito do Drop Mate</vt:lpstr>
      <vt:lpstr>Apresentação do PowerPoint</vt:lpstr>
      <vt:lpstr>Apresentação do PowerPoint</vt:lpstr>
      <vt:lpstr>Demo</vt:lpstr>
      <vt:lpstr>Epics and User Stories</vt:lpstr>
      <vt:lpstr>Apresentação do PowerPoint</vt:lpstr>
      <vt:lpstr>Agile Backlog Management</vt:lpstr>
      <vt:lpstr>Agile Backlog Management</vt:lpstr>
      <vt:lpstr>Test-Driven Development</vt:lpstr>
      <vt:lpstr>Continuous Integration</vt:lpstr>
      <vt:lpstr>Sonar Cloud Quality Gates</vt:lpstr>
      <vt:lpstr>GitHub Organization and Repositories </vt:lpstr>
      <vt:lpstr>Gitflow, Branches &amp; Pull Requests </vt:lpstr>
      <vt:lpstr>Gitflow, Branches &amp; Pull Requests </vt:lpstr>
      <vt:lpstr>Continuous Deployment</vt:lpstr>
      <vt:lpstr>Continuous Deployment</vt:lpstr>
      <vt:lpstr>System Observability</vt:lpstr>
      <vt:lpstr>System Observability</vt:lpstr>
      <vt:lpstr>System Observability</vt:lpstr>
      <vt:lpstr>System Observability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Daniel Luis Fernandes Carvalho</cp:lastModifiedBy>
  <cp:revision>1</cp:revision>
  <dcterms:modified xsi:type="dcterms:W3CDTF">2023-06-04T16:51:53Z</dcterms:modified>
</cp:coreProperties>
</file>